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410" r:id="rId3"/>
    <p:sldId id="408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9" r:id="rId18"/>
    <p:sldId id="277" r:id="rId19"/>
    <p:sldId id="278" r:id="rId20"/>
    <p:sldId id="281" r:id="rId21"/>
    <p:sldId id="274" r:id="rId22"/>
    <p:sldId id="282" r:id="rId23"/>
    <p:sldId id="272" r:id="rId24"/>
    <p:sldId id="283" r:id="rId25"/>
    <p:sldId id="286" r:id="rId26"/>
    <p:sldId id="288" r:id="rId27"/>
    <p:sldId id="368" r:id="rId28"/>
    <p:sldId id="379" r:id="rId29"/>
    <p:sldId id="380" r:id="rId30"/>
    <p:sldId id="386" r:id="rId31"/>
    <p:sldId id="385" r:id="rId32"/>
    <p:sldId id="384" r:id="rId33"/>
    <p:sldId id="383" r:id="rId34"/>
    <p:sldId id="382" r:id="rId35"/>
    <p:sldId id="381" r:id="rId36"/>
    <p:sldId id="378" r:id="rId37"/>
    <p:sldId id="377" r:id="rId38"/>
    <p:sldId id="376" r:id="rId39"/>
    <p:sldId id="375" r:id="rId40"/>
    <p:sldId id="374" r:id="rId41"/>
    <p:sldId id="373" r:id="rId42"/>
    <p:sldId id="372" r:id="rId43"/>
    <p:sldId id="371" r:id="rId44"/>
    <p:sldId id="370" r:id="rId45"/>
    <p:sldId id="369" r:id="rId46"/>
    <p:sldId id="280" r:id="rId47"/>
    <p:sldId id="289" r:id="rId48"/>
    <p:sldId id="292" r:id="rId49"/>
    <p:sldId id="284" r:id="rId50"/>
    <p:sldId id="285" r:id="rId51"/>
    <p:sldId id="294" r:id="rId52"/>
    <p:sldId id="304" r:id="rId53"/>
    <p:sldId id="291" r:id="rId54"/>
    <p:sldId id="297" r:id="rId55"/>
    <p:sldId id="302" r:id="rId56"/>
    <p:sldId id="303" r:id="rId57"/>
    <p:sldId id="301" r:id="rId58"/>
    <p:sldId id="300" r:id="rId59"/>
    <p:sldId id="275" r:id="rId60"/>
    <p:sldId id="271" r:id="rId61"/>
    <p:sldId id="299" r:id="rId62"/>
    <p:sldId id="296" r:id="rId63"/>
    <p:sldId id="295" r:id="rId64"/>
    <p:sldId id="323" r:id="rId65"/>
    <p:sldId id="298" r:id="rId66"/>
    <p:sldId id="290" r:id="rId67"/>
    <p:sldId id="322" r:id="rId68"/>
    <p:sldId id="321" r:id="rId69"/>
    <p:sldId id="320" r:id="rId70"/>
    <p:sldId id="319" r:id="rId71"/>
    <p:sldId id="318" r:id="rId72"/>
    <p:sldId id="276" r:id="rId73"/>
    <p:sldId id="317" r:id="rId74"/>
    <p:sldId id="316" r:id="rId75"/>
    <p:sldId id="293" r:id="rId76"/>
    <p:sldId id="315" r:id="rId77"/>
    <p:sldId id="314" r:id="rId78"/>
    <p:sldId id="313" r:id="rId79"/>
    <p:sldId id="312" r:id="rId80"/>
    <p:sldId id="311" r:id="rId81"/>
    <p:sldId id="310" r:id="rId82"/>
    <p:sldId id="309" r:id="rId83"/>
    <p:sldId id="308" r:id="rId84"/>
    <p:sldId id="307" r:id="rId85"/>
    <p:sldId id="306" r:id="rId86"/>
    <p:sldId id="305" r:id="rId87"/>
    <p:sldId id="287" r:id="rId88"/>
    <p:sldId id="261" r:id="rId89"/>
    <p:sldId id="324" r:id="rId90"/>
    <p:sldId id="325" r:id="rId91"/>
    <p:sldId id="326" r:id="rId92"/>
    <p:sldId id="327" r:id="rId93"/>
    <p:sldId id="328" r:id="rId94"/>
    <p:sldId id="329" r:id="rId95"/>
    <p:sldId id="330" r:id="rId96"/>
    <p:sldId id="331" r:id="rId97"/>
    <p:sldId id="332" r:id="rId98"/>
    <p:sldId id="333" r:id="rId99"/>
    <p:sldId id="334" r:id="rId100"/>
    <p:sldId id="335" r:id="rId101"/>
    <p:sldId id="336" r:id="rId102"/>
    <p:sldId id="337" r:id="rId103"/>
    <p:sldId id="338" r:id="rId104"/>
    <p:sldId id="340" r:id="rId105"/>
    <p:sldId id="341" r:id="rId106"/>
    <p:sldId id="342" r:id="rId107"/>
    <p:sldId id="343" r:id="rId108"/>
    <p:sldId id="344" r:id="rId109"/>
    <p:sldId id="345" r:id="rId110"/>
    <p:sldId id="346" r:id="rId111"/>
    <p:sldId id="347" r:id="rId112"/>
    <p:sldId id="348" r:id="rId113"/>
    <p:sldId id="349" r:id="rId114"/>
    <p:sldId id="350" r:id="rId115"/>
    <p:sldId id="351" r:id="rId116"/>
    <p:sldId id="352" r:id="rId117"/>
    <p:sldId id="353" r:id="rId118"/>
    <p:sldId id="354" r:id="rId119"/>
    <p:sldId id="355" r:id="rId120"/>
    <p:sldId id="356" r:id="rId121"/>
    <p:sldId id="357" r:id="rId122"/>
    <p:sldId id="358" r:id="rId123"/>
    <p:sldId id="359" r:id="rId124"/>
    <p:sldId id="360" r:id="rId125"/>
    <p:sldId id="361" r:id="rId126"/>
    <p:sldId id="362" r:id="rId127"/>
    <p:sldId id="363" r:id="rId128"/>
    <p:sldId id="364" r:id="rId129"/>
    <p:sldId id="365" r:id="rId130"/>
    <p:sldId id="366" r:id="rId131"/>
    <p:sldId id="367" r:id="rId132"/>
    <p:sldId id="339" r:id="rId133"/>
    <p:sldId id="387" r:id="rId134"/>
    <p:sldId id="388" r:id="rId135"/>
    <p:sldId id="389" r:id="rId136"/>
    <p:sldId id="390" r:id="rId137"/>
    <p:sldId id="391" r:id="rId138"/>
    <p:sldId id="392" r:id="rId139"/>
    <p:sldId id="394" r:id="rId140"/>
    <p:sldId id="393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96F11F-1B03-4001-85E9-3FA0D1B44028}" v="924" dt="2021-06-06T18:33:45.670"/>
    <p1510:client id="{1B3A603F-4458-4A70-BD5B-922C6B7864B9}" v="232" dt="2021-06-06T07:39:35.949"/>
    <p1510:client id="{30A585C4-47D8-B893-35B0-DAC1B89469D7}" v="33" dt="2023-06-14T15:48:45.1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6/14/2023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2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53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41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3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2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52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2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35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59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0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6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51687"/>
            <a:ext cx="6959446" cy="1648098"/>
          </a:xfrm>
        </p:spPr>
        <p:txBody>
          <a:bodyPr vert="horz" lIns="228600" tIns="228600" rIns="228600" bIns="0" rtlCol="0" anchor="b">
            <a:normAutofit/>
          </a:bodyPr>
          <a:lstStyle/>
          <a:p>
            <a:endParaRPr lang="es-ES"/>
          </a:p>
        </p:txBody>
      </p:sp>
      <p:pic>
        <p:nvPicPr>
          <p:cNvPr id="5" name="Imagen 5" descr="Forma&#10;&#10;Descripción generada automáticamente">
            <a:extLst>
              <a:ext uri="{FF2B5EF4-FFF2-40B4-BE49-F238E27FC236}">
                <a16:creationId xmlns:a16="http://schemas.microsoft.com/office/drawing/2014/main" id="{0DEF59EB-56CC-2F8A-C8D3-75D12EB25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98" y="-8626"/>
            <a:ext cx="12407479" cy="6860875"/>
          </a:xfrm>
          <a:prstGeom prst="rect">
            <a:avLst/>
          </a:prstGeom>
        </p:spPr>
      </p:pic>
      <p:pic>
        <p:nvPicPr>
          <p:cNvPr id="4" name="Imagen 4" descr="Interfaz de usuario gráfica, Diagrama&#10;&#10;Descripción generada automáticamente">
            <a:extLst>
              <a:ext uri="{FF2B5EF4-FFF2-40B4-BE49-F238E27FC236}">
                <a16:creationId xmlns:a16="http://schemas.microsoft.com/office/drawing/2014/main" id="{AB42C785-4457-095B-4667-ADF499D6E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817" y="-12939"/>
            <a:ext cx="6840745" cy="684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54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51687"/>
            <a:ext cx="6959446" cy="1648098"/>
          </a:xfrm>
        </p:spPr>
        <p:txBody>
          <a:bodyPr vert="horz" lIns="228600" tIns="228600" rIns="228600" bIns="0" rtlCol="0" anchor="b">
            <a:normAutofit/>
          </a:bodyPr>
          <a:lstStyle/>
          <a:p>
            <a:endParaRPr lang="es-ES"/>
          </a:p>
        </p:txBody>
      </p:sp>
      <p:pic>
        <p:nvPicPr>
          <p:cNvPr id="5" name="Imagen 5" descr="Forma&#10;&#10;Descripción generada automáticamente">
            <a:extLst>
              <a:ext uri="{FF2B5EF4-FFF2-40B4-BE49-F238E27FC236}">
                <a16:creationId xmlns:a16="http://schemas.microsoft.com/office/drawing/2014/main" id="{0DEF59EB-56CC-2F8A-C8D3-75D12EB25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98" y="-8626"/>
            <a:ext cx="12407479" cy="6860875"/>
          </a:xfrm>
          <a:prstGeom prst="rect">
            <a:avLst/>
          </a:prstGeom>
        </p:spPr>
      </p:pic>
      <p:pic>
        <p:nvPicPr>
          <p:cNvPr id="3" name="Imagen 5" descr="Texto&#10;&#10;Descripción generada automáticamente">
            <a:extLst>
              <a:ext uri="{FF2B5EF4-FFF2-40B4-BE49-F238E27FC236}">
                <a16:creationId xmlns:a16="http://schemas.microsoft.com/office/drawing/2014/main" id="{8CADB6D5-D867-F175-73A4-6E4FFE2C6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80" y="87702"/>
            <a:ext cx="6711349" cy="676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64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HIATO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174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NARRADOR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06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0397" y="2420248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TEATRO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982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CERVANTES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61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TILDE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081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MAYÚSCULA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56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ESCRITOR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68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SUJETO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672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SUSTANTIVO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931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CD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285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ESTROFA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377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LOPE DE VEGA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12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AGUDA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086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CI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088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DESCRIPCIÓN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715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ACOTACIÓN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747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DIÁLOGO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101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DIPTONGO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51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CCM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585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INSTRUCCIÓN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98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ESDRÚJULA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78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C. RÉGIMEN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388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ADVERBIO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729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DETERMINANTE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708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CONVERSACIÓN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457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CRÓNICA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798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DIALECTO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320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endParaRPr lang="es-ES" sz="4800" b="1" dirty="0">
              <a:solidFill>
                <a:schemeClr val="bg1"/>
              </a:solidFill>
              <a:latin typeface="Arial Black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EDUCACIÓN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016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INSTITUTO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492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ANTÓNIMO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07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endParaRPr lang="es-ES" sz="4800" b="1" dirty="0">
              <a:solidFill>
                <a:schemeClr val="bg1"/>
              </a:solidFill>
              <a:latin typeface="Arial Black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CONTRAPOR-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TADA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775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endParaRPr lang="es-ES" sz="4800" b="1" dirty="0">
              <a:solidFill>
                <a:schemeClr val="bg1"/>
              </a:solidFill>
              <a:latin typeface="Arial Black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CATALÁN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566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MANUSCRITO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432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TÍTULO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842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CARTA</a:t>
            </a:r>
            <a:endParaRPr lang="es-ES" sz="4800" b="1" dirty="0">
              <a:solidFill>
                <a:schemeClr val="bg1"/>
              </a:solidFill>
              <a:latin typeface="Arial Black"/>
            </a:endParaRPr>
          </a:p>
          <a:p>
            <a:pPr algn="ctr"/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785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FOTOCOPIA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4366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endParaRPr lang="es-ES" sz="4800" b="1" dirty="0">
              <a:solidFill>
                <a:schemeClr val="bg1"/>
              </a:solidFill>
              <a:latin typeface="Arial Black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SINÓNIMOS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6741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ARGUMENTO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2605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SONETO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52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ANÁFORA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3886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PORTADA</a:t>
            </a:r>
            <a:endParaRPr lang="es-ES" sz="4800" b="1" dirty="0">
              <a:solidFill>
                <a:schemeClr val="bg1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100096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endParaRPr lang="es-ES" sz="4800" b="1" dirty="0">
              <a:solidFill>
                <a:schemeClr val="bg1"/>
              </a:solidFill>
              <a:latin typeface="Arial Black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ARTE MAYOR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1286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ACENTO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2987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NARRACIÓN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851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PRONOMBRE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8106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LA CELESTINA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626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PREDICADO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1245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VERBO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7752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DEBATE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643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ORTOGRAFÍA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4510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POEMA DE MÍO CID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3654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ONOMATOPEYA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6914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PERSONAJE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6195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CALIGRAFÍA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270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ANTAGONISTA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6061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EL LAZARILLO 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DE TORMES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7699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CCL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7416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LLANA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273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LEER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9021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METÁFORA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0211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ARTÍCULO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6095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DIÉRESIS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5801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ESCRIBIR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903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EDAD MEDIA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5417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ADECUACIÓN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623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CONSONANTE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454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RIMA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351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BIBLIOGRAFÍA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7169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CUADERNO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1815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solidFill>
                  <a:schemeClr val="bg1"/>
                </a:solidFill>
                <a:latin typeface="Arial Black"/>
              </a:rPr>
              <a:t>CCT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3680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EDITORIAL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0710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DESENLACE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52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DON QUIJOTE 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DE LAMANCHA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644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COHESIÓN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045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VOCAL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5261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SAGA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1031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NUDO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4498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ENSAYO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9826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CAPÍTULO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95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SINESTESIA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716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PRESENTACIÓN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104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BIOGRAFÍA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0975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coherencia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372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COLECCIÓN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8757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PERÍFRASIS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 VERBAL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57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ANÓNIMO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13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FÁBULA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7584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SINTAXIS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0332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GRUPO NOMINAL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58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GÉNERO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2577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IMPRENTA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8842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LÍRICA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8187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LENGUA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0044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CONCORDANCIA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8207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LÁPIZ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180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PLUMA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5883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ESCRITOR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2534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POEMA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80781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NOVELISTA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8933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LECTOR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7255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DRAMATURGO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0542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LITERATURA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701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POETA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62413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NÚMERO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90453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ROMANCE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5571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REVISTA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12692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LEYENDA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179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NOTICIA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32083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RECEPTOR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26025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ROMANTICISMO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936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ESPAÑOL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0804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PERIÓDICO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255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EMISOR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5316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CONTEXTO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574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MURCIANO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0279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REPORTAJE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48967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COMUNICACIÓN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11484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COMENTARIO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01881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MENSAJE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83906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VOCABULARIO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93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SINOPSIS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162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ANÁLISIS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12065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ACTO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0229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ENTREVISTA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39151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VOCABULARIO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46378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ÉPICA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96990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GARCÍA LORCA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0814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GENERACIÓN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 DEL 27</a:t>
            </a:r>
            <a:endParaRPr lang="es-ES" sz="4800" b="1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3420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TRADUCCIÓN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6422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EPOPEYA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09736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TRAGEDIA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16469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ESCENA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0449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DECORADO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7920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GENTILICIO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27845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LEXEMA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763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MÉTRICA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23391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REFRÁN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00198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YUXTAPOSICIÓN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806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BILINGÜISMO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60724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PUNTOS</a:t>
            </a:r>
          </a:p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SUSPENSIVOS</a:t>
            </a:r>
            <a:endParaRPr lang="es-ES" sz="4800" b="1" dirty="0">
              <a:solidFill>
                <a:schemeClr val="bg1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49401672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COMEDIA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21819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APUNTES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21890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TABÚ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6944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PREPOSICIÓN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383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BACHILLERATO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62016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DOS PUNTOS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59923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COMA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27466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DRAMA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9919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/>
              </a:rPr>
              <a:t>LATÍN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6402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589922-4630-41B7-BDF5-2091BBA6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805" y="4937310"/>
            <a:ext cx="6959446" cy="166247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solidFill>
                  <a:schemeClr val="tx1"/>
                </a:solidFill>
                <a:cs typeface="Calibri Light"/>
              </a:rPr>
              <a:t>@lasdelengua</a:t>
            </a:r>
          </a:p>
        </p:txBody>
      </p:sp>
      <p:sp>
        <p:nvSpPr>
          <p:cNvPr id="56" name="AutoShape 2">
            <a:extLst>
              <a:ext uri="{FF2B5EF4-FFF2-40B4-BE49-F238E27FC236}">
                <a16:creationId xmlns:a16="http://schemas.microsoft.com/office/drawing/2014/main" id="{AAD18CCB-402C-4D19-85AF-10ABEE0F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48" y="2333984"/>
            <a:ext cx="6481762" cy="22320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40" tIns="45720" rIns="91440" bIns="4572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Berlin Sans FB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s-ES" sz="4800" b="1">
                <a:solidFill>
                  <a:schemeClr val="bg1"/>
                </a:solidFill>
                <a:latin typeface="Arial Black" pitchFamily="34" charset="0"/>
              </a:rPr>
              <a:t>PUNTO</a:t>
            </a:r>
            <a:endParaRPr lang="es-ES" sz="4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680976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152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152</vt:i4>
      </vt:variant>
    </vt:vector>
  </HeadingPairs>
  <TitlesOfParts>
    <vt:vector size="153" baseType="lpstr">
      <vt:lpstr>Atlas</vt:lpstr>
      <vt:lpstr>Presentación de PowerPoint</vt:lpstr>
      <vt:lpstr>Presentación de PowerPoint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  <vt:lpstr>@lasdelengua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316</cp:revision>
  <dcterms:created xsi:type="dcterms:W3CDTF">2012-07-30T22:48:03Z</dcterms:created>
  <dcterms:modified xsi:type="dcterms:W3CDTF">2023-06-14T15:55:58Z</dcterms:modified>
</cp:coreProperties>
</file>