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sldIdLst>
    <p:sldId id="256" r:id="rId2"/>
    <p:sldId id="258" r:id="rId3"/>
    <p:sldId id="259" r:id="rId4"/>
    <p:sldId id="257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6" r:id="rId40"/>
    <p:sldId id="297" r:id="rId41"/>
    <p:sldId id="298" r:id="rId42"/>
    <p:sldId id="294" r:id="rId43"/>
    <p:sldId id="295" r:id="rId4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4E17DA7-CD89-47E8-B7A2-82D48ACA003A}" type="doc">
      <dgm:prSet loTypeId="urn:microsoft.com/office/officeart/2005/8/layout/hierarchy3" loCatId="hierarchy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s-ES"/>
        </a:p>
      </dgm:t>
    </dgm:pt>
    <dgm:pt modelId="{431E688B-B5AC-4C69-81B4-BFE068A667B4}">
      <dgm:prSet phldrT="[Texto]"/>
      <dgm:spPr/>
      <dgm:t>
        <a:bodyPr/>
        <a:lstStyle/>
        <a:p>
          <a:r>
            <a:rPr lang="es-ES" dirty="0"/>
            <a:t>INDICATIVO</a:t>
          </a:r>
        </a:p>
      </dgm:t>
    </dgm:pt>
    <dgm:pt modelId="{9E2E1481-FADD-4E67-94A8-946AE5093CA6}" type="parTrans" cxnId="{C9636874-3B00-4631-8C9E-D50AC30567D3}">
      <dgm:prSet/>
      <dgm:spPr/>
      <dgm:t>
        <a:bodyPr/>
        <a:lstStyle/>
        <a:p>
          <a:endParaRPr lang="es-ES"/>
        </a:p>
      </dgm:t>
    </dgm:pt>
    <dgm:pt modelId="{EFD1FA55-36C8-47F7-A0D2-C8006CBA1141}" type="sibTrans" cxnId="{C9636874-3B00-4631-8C9E-D50AC30567D3}">
      <dgm:prSet/>
      <dgm:spPr/>
      <dgm:t>
        <a:bodyPr/>
        <a:lstStyle/>
        <a:p>
          <a:endParaRPr lang="es-ES"/>
        </a:p>
      </dgm:t>
    </dgm:pt>
    <dgm:pt modelId="{783E1910-0FBB-44CF-A139-5CAF38917D6A}">
      <dgm:prSet phldrT="[Texto]"/>
      <dgm:spPr/>
      <dgm:t>
        <a:bodyPr/>
        <a:lstStyle/>
        <a:p>
          <a:r>
            <a:rPr lang="es-ES" dirty="0"/>
            <a:t>PRESENTE</a:t>
          </a:r>
        </a:p>
      </dgm:t>
    </dgm:pt>
    <dgm:pt modelId="{A6F611FA-3236-4B54-9D05-87F917A9A194}" type="parTrans" cxnId="{327220DF-B6B8-4551-850F-0A51829522E2}">
      <dgm:prSet/>
      <dgm:spPr/>
      <dgm:t>
        <a:bodyPr/>
        <a:lstStyle/>
        <a:p>
          <a:endParaRPr lang="es-ES"/>
        </a:p>
      </dgm:t>
    </dgm:pt>
    <dgm:pt modelId="{6F651F78-8323-43B3-B33F-D84FAA99EBF4}" type="sibTrans" cxnId="{327220DF-B6B8-4551-850F-0A51829522E2}">
      <dgm:prSet/>
      <dgm:spPr/>
      <dgm:t>
        <a:bodyPr/>
        <a:lstStyle/>
        <a:p>
          <a:endParaRPr lang="es-ES"/>
        </a:p>
      </dgm:t>
    </dgm:pt>
    <dgm:pt modelId="{15961122-55DB-4DB6-B107-D7FB113F8A34}">
      <dgm:prSet phldrT="[Texto]"/>
      <dgm:spPr/>
      <dgm:t>
        <a:bodyPr/>
        <a:lstStyle/>
        <a:p>
          <a:r>
            <a:rPr lang="es-ES" dirty="0"/>
            <a:t>PRETÉRITO IMPERFECTO</a:t>
          </a:r>
        </a:p>
      </dgm:t>
    </dgm:pt>
    <dgm:pt modelId="{BED91B9B-A111-4BA5-954B-E1303BB60B44}" type="parTrans" cxnId="{B1C951D8-AA39-45F7-8FAC-34D30DBCDC22}">
      <dgm:prSet/>
      <dgm:spPr/>
      <dgm:t>
        <a:bodyPr/>
        <a:lstStyle/>
        <a:p>
          <a:endParaRPr lang="es-ES"/>
        </a:p>
      </dgm:t>
    </dgm:pt>
    <dgm:pt modelId="{3205DF34-8DFC-4BA7-A0CC-362B7766D395}" type="sibTrans" cxnId="{B1C951D8-AA39-45F7-8FAC-34D30DBCDC22}">
      <dgm:prSet/>
      <dgm:spPr/>
      <dgm:t>
        <a:bodyPr/>
        <a:lstStyle/>
        <a:p>
          <a:endParaRPr lang="es-ES"/>
        </a:p>
      </dgm:t>
    </dgm:pt>
    <dgm:pt modelId="{B4C50440-2E86-441A-886A-ACE4ABA28AD1}">
      <dgm:prSet phldrT="[Texto]"/>
      <dgm:spPr/>
      <dgm:t>
        <a:bodyPr/>
        <a:lstStyle/>
        <a:p>
          <a:r>
            <a:rPr lang="es-ES" dirty="0"/>
            <a:t>PRETÉRITO PERFECTO</a:t>
          </a:r>
        </a:p>
      </dgm:t>
    </dgm:pt>
    <dgm:pt modelId="{A09C0627-3B21-404F-B28A-28838F33AEC5}" type="parTrans" cxnId="{EAFA25E7-3336-4B3B-A529-D1F65C97DD53}">
      <dgm:prSet/>
      <dgm:spPr/>
      <dgm:t>
        <a:bodyPr/>
        <a:lstStyle/>
        <a:p>
          <a:endParaRPr lang="es-ES"/>
        </a:p>
      </dgm:t>
    </dgm:pt>
    <dgm:pt modelId="{3B5BA815-8295-411E-9389-436DD49CF2C4}" type="sibTrans" cxnId="{EAFA25E7-3336-4B3B-A529-D1F65C97DD53}">
      <dgm:prSet/>
      <dgm:spPr/>
      <dgm:t>
        <a:bodyPr/>
        <a:lstStyle/>
        <a:p>
          <a:endParaRPr lang="es-ES"/>
        </a:p>
      </dgm:t>
    </dgm:pt>
    <dgm:pt modelId="{6E52FDD6-F1C9-4FDA-A41E-DCCEFEE5CBE0}">
      <dgm:prSet phldrT="[Texto]"/>
      <dgm:spPr/>
      <dgm:t>
        <a:bodyPr/>
        <a:lstStyle/>
        <a:p>
          <a:r>
            <a:rPr lang="es-ES" dirty="0"/>
            <a:t>FUTURO</a:t>
          </a:r>
        </a:p>
      </dgm:t>
    </dgm:pt>
    <dgm:pt modelId="{6C691564-EE1D-41AA-AB5C-F18EEFAEF947}" type="parTrans" cxnId="{B0BE113C-B9B5-4073-89E7-A61EBFFB71C4}">
      <dgm:prSet/>
      <dgm:spPr/>
      <dgm:t>
        <a:bodyPr/>
        <a:lstStyle/>
        <a:p>
          <a:endParaRPr lang="es-ES"/>
        </a:p>
      </dgm:t>
    </dgm:pt>
    <dgm:pt modelId="{CFC2F16E-ECF5-41AC-A163-715312042C1E}" type="sibTrans" cxnId="{B0BE113C-B9B5-4073-89E7-A61EBFFB71C4}">
      <dgm:prSet/>
      <dgm:spPr/>
      <dgm:t>
        <a:bodyPr/>
        <a:lstStyle/>
        <a:p>
          <a:endParaRPr lang="es-ES"/>
        </a:p>
      </dgm:t>
    </dgm:pt>
    <dgm:pt modelId="{12C6BFC3-EC61-4D80-A4FA-D87AEAA52E29}">
      <dgm:prSet phldrT="[Texto]"/>
      <dgm:spPr/>
      <dgm:t>
        <a:bodyPr/>
        <a:lstStyle/>
        <a:p>
          <a:r>
            <a:rPr lang="es-ES" dirty="0"/>
            <a:t>CONDICIONAL</a:t>
          </a:r>
        </a:p>
      </dgm:t>
    </dgm:pt>
    <dgm:pt modelId="{0EF2E257-BC9E-4945-971B-0B8FBC29F651}" type="parTrans" cxnId="{91476D84-54EE-493A-9DEB-CDBC17817BC0}">
      <dgm:prSet/>
      <dgm:spPr/>
      <dgm:t>
        <a:bodyPr/>
        <a:lstStyle/>
        <a:p>
          <a:endParaRPr lang="es-ES"/>
        </a:p>
      </dgm:t>
    </dgm:pt>
    <dgm:pt modelId="{2E0ABAE6-1D5B-434E-A1C0-7E426C6A24B6}" type="sibTrans" cxnId="{91476D84-54EE-493A-9DEB-CDBC17817BC0}">
      <dgm:prSet/>
      <dgm:spPr/>
      <dgm:t>
        <a:bodyPr/>
        <a:lstStyle/>
        <a:p>
          <a:endParaRPr lang="es-ES"/>
        </a:p>
      </dgm:t>
    </dgm:pt>
    <dgm:pt modelId="{731E787A-B5A5-43EC-B15B-AE0EB1F04E25}">
      <dgm:prSet phldrT="[Texto]"/>
      <dgm:spPr/>
      <dgm:t>
        <a:bodyPr/>
        <a:lstStyle/>
        <a:p>
          <a:r>
            <a:rPr lang="es-ES"/>
            <a:t>SUBJUNTIVO</a:t>
          </a:r>
          <a:endParaRPr lang="es-ES" dirty="0"/>
        </a:p>
      </dgm:t>
    </dgm:pt>
    <dgm:pt modelId="{BF8765C5-F115-4C1A-8CAA-DE08AF66F599}" type="parTrans" cxnId="{35EEC0C3-CDC0-48C4-B598-B93135C89686}">
      <dgm:prSet/>
      <dgm:spPr/>
      <dgm:t>
        <a:bodyPr/>
        <a:lstStyle/>
        <a:p>
          <a:endParaRPr lang="es-ES"/>
        </a:p>
      </dgm:t>
    </dgm:pt>
    <dgm:pt modelId="{899F6FD0-621F-47CA-9404-9BDD059C3C23}" type="sibTrans" cxnId="{35EEC0C3-CDC0-48C4-B598-B93135C89686}">
      <dgm:prSet/>
      <dgm:spPr/>
      <dgm:t>
        <a:bodyPr/>
        <a:lstStyle/>
        <a:p>
          <a:endParaRPr lang="es-ES"/>
        </a:p>
      </dgm:t>
    </dgm:pt>
    <dgm:pt modelId="{0248EB58-1D4C-4C90-A741-1EED7AAE1B53}">
      <dgm:prSet phldrT="[Texto]"/>
      <dgm:spPr/>
      <dgm:t>
        <a:bodyPr/>
        <a:lstStyle/>
        <a:p>
          <a:r>
            <a:rPr lang="es-ES" dirty="0"/>
            <a:t>PRESENTE</a:t>
          </a:r>
        </a:p>
      </dgm:t>
    </dgm:pt>
    <dgm:pt modelId="{F3E52A7F-F242-42A3-915F-7961F19AB4EB}" type="parTrans" cxnId="{37BC08FB-B825-4504-9E1F-E5C9A5BB5353}">
      <dgm:prSet/>
      <dgm:spPr/>
      <dgm:t>
        <a:bodyPr/>
        <a:lstStyle/>
        <a:p>
          <a:endParaRPr lang="es-ES"/>
        </a:p>
      </dgm:t>
    </dgm:pt>
    <dgm:pt modelId="{F26D39FD-4B0C-422F-ADCF-6D5308E236AA}" type="sibTrans" cxnId="{37BC08FB-B825-4504-9E1F-E5C9A5BB5353}">
      <dgm:prSet/>
      <dgm:spPr/>
      <dgm:t>
        <a:bodyPr/>
        <a:lstStyle/>
        <a:p>
          <a:endParaRPr lang="es-ES"/>
        </a:p>
      </dgm:t>
    </dgm:pt>
    <dgm:pt modelId="{651A4EB2-23F5-4040-9D2B-3B9D64229868}">
      <dgm:prSet phldrT="[Texto]"/>
      <dgm:spPr/>
      <dgm:t>
        <a:bodyPr/>
        <a:lstStyle/>
        <a:p>
          <a:r>
            <a:rPr lang="es-ES" dirty="0"/>
            <a:t>PRETÉRITO IMPERFECTO</a:t>
          </a:r>
        </a:p>
      </dgm:t>
    </dgm:pt>
    <dgm:pt modelId="{F2DFB2F0-7109-4784-B305-2E5B7330D5FE}" type="parTrans" cxnId="{3CBFA376-192A-4801-B482-C51AD98AE461}">
      <dgm:prSet/>
      <dgm:spPr/>
      <dgm:t>
        <a:bodyPr/>
        <a:lstStyle/>
        <a:p>
          <a:endParaRPr lang="es-ES"/>
        </a:p>
      </dgm:t>
    </dgm:pt>
    <dgm:pt modelId="{CAA941B4-94BA-45F6-B510-8F7C6B78FF19}" type="sibTrans" cxnId="{3CBFA376-192A-4801-B482-C51AD98AE461}">
      <dgm:prSet/>
      <dgm:spPr/>
      <dgm:t>
        <a:bodyPr/>
        <a:lstStyle/>
        <a:p>
          <a:endParaRPr lang="es-ES"/>
        </a:p>
      </dgm:t>
    </dgm:pt>
    <dgm:pt modelId="{6282CB48-01C5-4680-B068-3966435427B2}">
      <dgm:prSet phldrT="[Texto]"/>
      <dgm:spPr/>
      <dgm:t>
        <a:bodyPr/>
        <a:lstStyle/>
        <a:p>
          <a:r>
            <a:rPr lang="es-ES" dirty="0"/>
            <a:t>IMPERATIVO</a:t>
          </a:r>
        </a:p>
      </dgm:t>
    </dgm:pt>
    <dgm:pt modelId="{112D00B5-86C4-429D-93A0-74EF4D6E4231}" type="parTrans" cxnId="{7C933C92-2E7B-4320-8418-7DBBBCB78B5B}">
      <dgm:prSet/>
      <dgm:spPr/>
      <dgm:t>
        <a:bodyPr/>
        <a:lstStyle/>
        <a:p>
          <a:endParaRPr lang="es-ES"/>
        </a:p>
      </dgm:t>
    </dgm:pt>
    <dgm:pt modelId="{8B7CAE66-8A9F-4380-A383-460C911F61F4}" type="sibTrans" cxnId="{7C933C92-2E7B-4320-8418-7DBBBCB78B5B}">
      <dgm:prSet/>
      <dgm:spPr/>
      <dgm:t>
        <a:bodyPr/>
        <a:lstStyle/>
        <a:p>
          <a:endParaRPr lang="es-ES"/>
        </a:p>
      </dgm:t>
    </dgm:pt>
    <dgm:pt modelId="{F370EA05-C14F-4E0A-B747-059C1EDF727D}">
      <dgm:prSet phldrT="[Texto]"/>
      <dgm:spPr/>
      <dgm:t>
        <a:bodyPr/>
        <a:lstStyle/>
        <a:p>
          <a:r>
            <a:rPr lang="es-ES" dirty="0"/>
            <a:t>FORMA NO PERSONAL</a:t>
          </a:r>
        </a:p>
      </dgm:t>
    </dgm:pt>
    <dgm:pt modelId="{3F5B6F37-DFA3-4C14-918D-3653147D70CD}" type="parTrans" cxnId="{9CE9D48E-D4B3-41EF-8B2D-4F8ABA0AAAC1}">
      <dgm:prSet/>
      <dgm:spPr/>
      <dgm:t>
        <a:bodyPr/>
        <a:lstStyle/>
        <a:p>
          <a:endParaRPr lang="es-ES"/>
        </a:p>
      </dgm:t>
    </dgm:pt>
    <dgm:pt modelId="{4706EE60-BA73-411F-8A10-1FDF7D6FC518}" type="sibTrans" cxnId="{9CE9D48E-D4B3-41EF-8B2D-4F8ABA0AAAC1}">
      <dgm:prSet/>
      <dgm:spPr/>
      <dgm:t>
        <a:bodyPr/>
        <a:lstStyle/>
        <a:p>
          <a:endParaRPr lang="es-ES"/>
        </a:p>
      </dgm:t>
    </dgm:pt>
    <dgm:pt modelId="{072DE575-548A-4BF7-AD5A-088CFD556485}">
      <dgm:prSet phldrT="[Texto]"/>
      <dgm:spPr/>
      <dgm:t>
        <a:bodyPr/>
        <a:lstStyle/>
        <a:p>
          <a:r>
            <a:rPr lang="es-ES" dirty="0"/>
            <a:t>INFINITIVO</a:t>
          </a:r>
        </a:p>
      </dgm:t>
    </dgm:pt>
    <dgm:pt modelId="{236978B3-90F8-4F88-8861-32DF581048E8}" type="parTrans" cxnId="{AF907B93-0BCA-4EE9-8C60-13B8AC622181}">
      <dgm:prSet/>
      <dgm:spPr/>
      <dgm:t>
        <a:bodyPr/>
        <a:lstStyle/>
        <a:p>
          <a:endParaRPr lang="es-ES"/>
        </a:p>
      </dgm:t>
    </dgm:pt>
    <dgm:pt modelId="{F4BE2755-7683-4EE9-945A-BDECD2EBB581}" type="sibTrans" cxnId="{AF907B93-0BCA-4EE9-8C60-13B8AC622181}">
      <dgm:prSet/>
      <dgm:spPr/>
      <dgm:t>
        <a:bodyPr/>
        <a:lstStyle/>
        <a:p>
          <a:endParaRPr lang="es-ES"/>
        </a:p>
      </dgm:t>
    </dgm:pt>
    <dgm:pt modelId="{FAA2A1D7-C918-4270-8D92-3EEBB2974D39}">
      <dgm:prSet phldrT="[Texto]"/>
      <dgm:spPr/>
      <dgm:t>
        <a:bodyPr/>
        <a:lstStyle/>
        <a:p>
          <a:r>
            <a:rPr lang="es-ES" dirty="0"/>
            <a:t>GERUNDIO</a:t>
          </a:r>
        </a:p>
      </dgm:t>
    </dgm:pt>
    <dgm:pt modelId="{0660EB45-1EFD-4B18-B738-438F7D0638DA}" type="parTrans" cxnId="{DBB15C56-CC7A-4C6E-B3D9-4A518B2DA57C}">
      <dgm:prSet/>
      <dgm:spPr/>
      <dgm:t>
        <a:bodyPr/>
        <a:lstStyle/>
        <a:p>
          <a:endParaRPr lang="es-ES"/>
        </a:p>
      </dgm:t>
    </dgm:pt>
    <dgm:pt modelId="{73BAC0CE-FE1F-4E0B-97CE-966A34BF587E}" type="sibTrans" cxnId="{DBB15C56-CC7A-4C6E-B3D9-4A518B2DA57C}">
      <dgm:prSet/>
      <dgm:spPr/>
      <dgm:t>
        <a:bodyPr/>
        <a:lstStyle/>
        <a:p>
          <a:endParaRPr lang="es-ES"/>
        </a:p>
      </dgm:t>
    </dgm:pt>
    <dgm:pt modelId="{CEA76416-595B-4945-8BC0-EDFC3AD8207E}">
      <dgm:prSet phldrT="[Texto]"/>
      <dgm:spPr/>
      <dgm:t>
        <a:bodyPr/>
        <a:lstStyle/>
        <a:p>
          <a:r>
            <a:rPr lang="es-ES" dirty="0"/>
            <a:t>PARTICIPIO</a:t>
          </a:r>
        </a:p>
      </dgm:t>
    </dgm:pt>
    <dgm:pt modelId="{FB0F9186-8223-419D-BED8-CBCDE3E6255E}" type="parTrans" cxnId="{9656322D-FD9C-46A9-BE32-A10C89C3D615}">
      <dgm:prSet/>
      <dgm:spPr/>
      <dgm:t>
        <a:bodyPr/>
        <a:lstStyle/>
        <a:p>
          <a:endParaRPr lang="es-ES"/>
        </a:p>
      </dgm:t>
    </dgm:pt>
    <dgm:pt modelId="{A8D1C4BB-454E-41D8-87ED-DA4E4F136101}" type="sibTrans" cxnId="{9656322D-FD9C-46A9-BE32-A10C89C3D615}">
      <dgm:prSet/>
      <dgm:spPr/>
      <dgm:t>
        <a:bodyPr/>
        <a:lstStyle/>
        <a:p>
          <a:endParaRPr lang="es-ES"/>
        </a:p>
      </dgm:t>
    </dgm:pt>
    <dgm:pt modelId="{3A346B5D-2E49-4CB7-B740-F4D25998069C}" type="pres">
      <dgm:prSet presAssocID="{54E17DA7-CD89-47E8-B7A2-82D48ACA003A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460F4E71-F22B-4427-AD97-5352214DAFA5}" type="pres">
      <dgm:prSet presAssocID="{431E688B-B5AC-4C69-81B4-BFE068A667B4}" presName="root" presStyleCnt="0"/>
      <dgm:spPr/>
    </dgm:pt>
    <dgm:pt modelId="{D3859EE2-7B52-4C15-B1E1-80C6E2A5D4C8}" type="pres">
      <dgm:prSet presAssocID="{431E688B-B5AC-4C69-81B4-BFE068A667B4}" presName="rootComposite" presStyleCnt="0"/>
      <dgm:spPr/>
    </dgm:pt>
    <dgm:pt modelId="{21CEF968-A783-4D70-85D6-0195C7EF6C67}" type="pres">
      <dgm:prSet presAssocID="{431E688B-B5AC-4C69-81B4-BFE068A667B4}" presName="rootText" presStyleLbl="node1" presStyleIdx="0" presStyleCnt="4"/>
      <dgm:spPr/>
    </dgm:pt>
    <dgm:pt modelId="{123975A4-4B4F-4C92-AC3C-A95FBB55061A}" type="pres">
      <dgm:prSet presAssocID="{431E688B-B5AC-4C69-81B4-BFE068A667B4}" presName="rootConnector" presStyleLbl="node1" presStyleIdx="0" presStyleCnt="4"/>
      <dgm:spPr/>
    </dgm:pt>
    <dgm:pt modelId="{76DCA181-B4CD-40B1-926F-FCA94B2FE86A}" type="pres">
      <dgm:prSet presAssocID="{431E688B-B5AC-4C69-81B4-BFE068A667B4}" presName="childShape" presStyleCnt="0"/>
      <dgm:spPr/>
    </dgm:pt>
    <dgm:pt modelId="{82A7C530-CDA8-4761-8BE6-1CCC9521D288}" type="pres">
      <dgm:prSet presAssocID="{A6F611FA-3236-4B54-9D05-87F917A9A194}" presName="Name13" presStyleLbl="parChTrans1D2" presStyleIdx="0" presStyleCnt="10"/>
      <dgm:spPr/>
    </dgm:pt>
    <dgm:pt modelId="{5230A5C5-1E8C-4452-B709-B40660F19922}" type="pres">
      <dgm:prSet presAssocID="{783E1910-0FBB-44CF-A139-5CAF38917D6A}" presName="childText" presStyleLbl="bgAcc1" presStyleIdx="0" presStyleCnt="10">
        <dgm:presLayoutVars>
          <dgm:bulletEnabled val="1"/>
        </dgm:presLayoutVars>
      </dgm:prSet>
      <dgm:spPr/>
    </dgm:pt>
    <dgm:pt modelId="{88FA0985-F4F0-4BCC-954B-C0D44467BE36}" type="pres">
      <dgm:prSet presAssocID="{BED91B9B-A111-4BA5-954B-E1303BB60B44}" presName="Name13" presStyleLbl="parChTrans1D2" presStyleIdx="1" presStyleCnt="10"/>
      <dgm:spPr/>
    </dgm:pt>
    <dgm:pt modelId="{97D16790-6D0C-47DF-AF47-C92BFB06BF50}" type="pres">
      <dgm:prSet presAssocID="{15961122-55DB-4DB6-B107-D7FB113F8A34}" presName="childText" presStyleLbl="bgAcc1" presStyleIdx="1" presStyleCnt="10">
        <dgm:presLayoutVars>
          <dgm:bulletEnabled val="1"/>
        </dgm:presLayoutVars>
      </dgm:prSet>
      <dgm:spPr/>
    </dgm:pt>
    <dgm:pt modelId="{6C7AF267-E848-4B78-9AE4-C5F715688A39}" type="pres">
      <dgm:prSet presAssocID="{A09C0627-3B21-404F-B28A-28838F33AEC5}" presName="Name13" presStyleLbl="parChTrans1D2" presStyleIdx="2" presStyleCnt="10"/>
      <dgm:spPr/>
    </dgm:pt>
    <dgm:pt modelId="{527EBB54-ED6D-42AE-9091-AC2B7D051AA1}" type="pres">
      <dgm:prSet presAssocID="{B4C50440-2E86-441A-886A-ACE4ABA28AD1}" presName="childText" presStyleLbl="bgAcc1" presStyleIdx="2" presStyleCnt="10">
        <dgm:presLayoutVars>
          <dgm:bulletEnabled val="1"/>
        </dgm:presLayoutVars>
      </dgm:prSet>
      <dgm:spPr/>
    </dgm:pt>
    <dgm:pt modelId="{9B2758A3-8412-455A-BE55-6767383CF91D}" type="pres">
      <dgm:prSet presAssocID="{6C691564-EE1D-41AA-AB5C-F18EEFAEF947}" presName="Name13" presStyleLbl="parChTrans1D2" presStyleIdx="3" presStyleCnt="10"/>
      <dgm:spPr/>
    </dgm:pt>
    <dgm:pt modelId="{000C0ED5-FE8A-4E7B-97B5-0FA885F91604}" type="pres">
      <dgm:prSet presAssocID="{6E52FDD6-F1C9-4FDA-A41E-DCCEFEE5CBE0}" presName="childText" presStyleLbl="bgAcc1" presStyleIdx="3" presStyleCnt="10">
        <dgm:presLayoutVars>
          <dgm:bulletEnabled val="1"/>
        </dgm:presLayoutVars>
      </dgm:prSet>
      <dgm:spPr/>
    </dgm:pt>
    <dgm:pt modelId="{3A81718D-E921-4428-A974-2DF3214676C3}" type="pres">
      <dgm:prSet presAssocID="{0EF2E257-BC9E-4945-971B-0B8FBC29F651}" presName="Name13" presStyleLbl="parChTrans1D2" presStyleIdx="4" presStyleCnt="10"/>
      <dgm:spPr/>
    </dgm:pt>
    <dgm:pt modelId="{E68FA524-1D8A-4FFB-B01B-4AE763BEA9AA}" type="pres">
      <dgm:prSet presAssocID="{12C6BFC3-EC61-4D80-A4FA-D87AEAA52E29}" presName="childText" presStyleLbl="bgAcc1" presStyleIdx="4" presStyleCnt="10">
        <dgm:presLayoutVars>
          <dgm:bulletEnabled val="1"/>
        </dgm:presLayoutVars>
      </dgm:prSet>
      <dgm:spPr/>
    </dgm:pt>
    <dgm:pt modelId="{5302A3DF-1F83-4525-A076-837B41739242}" type="pres">
      <dgm:prSet presAssocID="{731E787A-B5A5-43EC-B15B-AE0EB1F04E25}" presName="root" presStyleCnt="0"/>
      <dgm:spPr/>
    </dgm:pt>
    <dgm:pt modelId="{CB4727B7-B0B1-48C2-A4D2-31705309A3C3}" type="pres">
      <dgm:prSet presAssocID="{731E787A-B5A5-43EC-B15B-AE0EB1F04E25}" presName="rootComposite" presStyleCnt="0"/>
      <dgm:spPr/>
    </dgm:pt>
    <dgm:pt modelId="{6CB72694-7935-4548-8443-EA2AD0481BCF}" type="pres">
      <dgm:prSet presAssocID="{731E787A-B5A5-43EC-B15B-AE0EB1F04E25}" presName="rootText" presStyleLbl="node1" presStyleIdx="1" presStyleCnt="4"/>
      <dgm:spPr/>
    </dgm:pt>
    <dgm:pt modelId="{E65ED5FE-2A17-48E8-92FF-F1B8BE111E21}" type="pres">
      <dgm:prSet presAssocID="{731E787A-B5A5-43EC-B15B-AE0EB1F04E25}" presName="rootConnector" presStyleLbl="node1" presStyleIdx="1" presStyleCnt="4"/>
      <dgm:spPr/>
    </dgm:pt>
    <dgm:pt modelId="{5C8DC7FF-6690-49E6-827C-8FB47105EC53}" type="pres">
      <dgm:prSet presAssocID="{731E787A-B5A5-43EC-B15B-AE0EB1F04E25}" presName="childShape" presStyleCnt="0"/>
      <dgm:spPr/>
    </dgm:pt>
    <dgm:pt modelId="{2A8ED34C-06FE-4CDF-919E-E7128E7F44DC}" type="pres">
      <dgm:prSet presAssocID="{F3E52A7F-F242-42A3-915F-7961F19AB4EB}" presName="Name13" presStyleLbl="parChTrans1D2" presStyleIdx="5" presStyleCnt="10"/>
      <dgm:spPr/>
    </dgm:pt>
    <dgm:pt modelId="{1FA83D10-9D16-439E-BBD8-A6C2B2BE7DA7}" type="pres">
      <dgm:prSet presAssocID="{0248EB58-1D4C-4C90-A741-1EED7AAE1B53}" presName="childText" presStyleLbl="bgAcc1" presStyleIdx="5" presStyleCnt="10">
        <dgm:presLayoutVars>
          <dgm:bulletEnabled val="1"/>
        </dgm:presLayoutVars>
      </dgm:prSet>
      <dgm:spPr/>
    </dgm:pt>
    <dgm:pt modelId="{2F7A5D15-B815-43C1-96A6-CBAC68EF0798}" type="pres">
      <dgm:prSet presAssocID="{F2DFB2F0-7109-4784-B305-2E5B7330D5FE}" presName="Name13" presStyleLbl="parChTrans1D2" presStyleIdx="6" presStyleCnt="10"/>
      <dgm:spPr/>
    </dgm:pt>
    <dgm:pt modelId="{436741D8-DE1C-4BB9-B1FF-FC09FCEFD20A}" type="pres">
      <dgm:prSet presAssocID="{651A4EB2-23F5-4040-9D2B-3B9D64229868}" presName="childText" presStyleLbl="bgAcc1" presStyleIdx="6" presStyleCnt="10">
        <dgm:presLayoutVars>
          <dgm:bulletEnabled val="1"/>
        </dgm:presLayoutVars>
      </dgm:prSet>
      <dgm:spPr/>
    </dgm:pt>
    <dgm:pt modelId="{08F2E532-4AF7-480B-ACC1-7ABD3C07A4DF}" type="pres">
      <dgm:prSet presAssocID="{6282CB48-01C5-4680-B068-3966435427B2}" presName="root" presStyleCnt="0"/>
      <dgm:spPr/>
    </dgm:pt>
    <dgm:pt modelId="{D044F842-76F7-4251-AD30-98F79A63757E}" type="pres">
      <dgm:prSet presAssocID="{6282CB48-01C5-4680-B068-3966435427B2}" presName="rootComposite" presStyleCnt="0"/>
      <dgm:spPr/>
    </dgm:pt>
    <dgm:pt modelId="{9ABFC365-D891-4BDF-ADEA-C33C8D29FAB3}" type="pres">
      <dgm:prSet presAssocID="{6282CB48-01C5-4680-B068-3966435427B2}" presName="rootText" presStyleLbl="node1" presStyleIdx="2" presStyleCnt="4"/>
      <dgm:spPr/>
    </dgm:pt>
    <dgm:pt modelId="{C0C6F0E1-FD00-4BB4-8714-46A3E9D655F2}" type="pres">
      <dgm:prSet presAssocID="{6282CB48-01C5-4680-B068-3966435427B2}" presName="rootConnector" presStyleLbl="node1" presStyleIdx="2" presStyleCnt="4"/>
      <dgm:spPr/>
    </dgm:pt>
    <dgm:pt modelId="{47365D6B-0EA3-43CF-9DC1-82EFB6059DC6}" type="pres">
      <dgm:prSet presAssocID="{6282CB48-01C5-4680-B068-3966435427B2}" presName="childShape" presStyleCnt="0"/>
      <dgm:spPr/>
    </dgm:pt>
    <dgm:pt modelId="{4B82661E-2EBA-4A6B-9485-682B1A7E4D21}" type="pres">
      <dgm:prSet presAssocID="{F370EA05-C14F-4E0A-B747-059C1EDF727D}" presName="root" presStyleCnt="0"/>
      <dgm:spPr/>
    </dgm:pt>
    <dgm:pt modelId="{179BC45A-9202-46E2-B30B-DE75B838D651}" type="pres">
      <dgm:prSet presAssocID="{F370EA05-C14F-4E0A-B747-059C1EDF727D}" presName="rootComposite" presStyleCnt="0"/>
      <dgm:spPr/>
    </dgm:pt>
    <dgm:pt modelId="{FC5DB59F-972F-4F62-99D9-6CBCF888DD8C}" type="pres">
      <dgm:prSet presAssocID="{F370EA05-C14F-4E0A-B747-059C1EDF727D}" presName="rootText" presStyleLbl="node1" presStyleIdx="3" presStyleCnt="4"/>
      <dgm:spPr/>
    </dgm:pt>
    <dgm:pt modelId="{57067D92-FA54-4F3A-9042-284C5C2B462D}" type="pres">
      <dgm:prSet presAssocID="{F370EA05-C14F-4E0A-B747-059C1EDF727D}" presName="rootConnector" presStyleLbl="node1" presStyleIdx="3" presStyleCnt="4"/>
      <dgm:spPr/>
    </dgm:pt>
    <dgm:pt modelId="{61D83790-35F2-499E-BEF3-739BEE12827C}" type="pres">
      <dgm:prSet presAssocID="{F370EA05-C14F-4E0A-B747-059C1EDF727D}" presName="childShape" presStyleCnt="0"/>
      <dgm:spPr/>
    </dgm:pt>
    <dgm:pt modelId="{76A98500-68A9-48EE-8D53-974433F4E6FB}" type="pres">
      <dgm:prSet presAssocID="{236978B3-90F8-4F88-8861-32DF581048E8}" presName="Name13" presStyleLbl="parChTrans1D2" presStyleIdx="7" presStyleCnt="10"/>
      <dgm:spPr/>
    </dgm:pt>
    <dgm:pt modelId="{71799385-B9D4-4D98-9A06-A1466BF2A49E}" type="pres">
      <dgm:prSet presAssocID="{072DE575-548A-4BF7-AD5A-088CFD556485}" presName="childText" presStyleLbl="bgAcc1" presStyleIdx="7" presStyleCnt="10">
        <dgm:presLayoutVars>
          <dgm:bulletEnabled val="1"/>
        </dgm:presLayoutVars>
      </dgm:prSet>
      <dgm:spPr/>
    </dgm:pt>
    <dgm:pt modelId="{BC0EC17E-744E-4E0F-BD69-E18EF5670F92}" type="pres">
      <dgm:prSet presAssocID="{0660EB45-1EFD-4B18-B738-438F7D0638DA}" presName="Name13" presStyleLbl="parChTrans1D2" presStyleIdx="8" presStyleCnt="10"/>
      <dgm:spPr/>
    </dgm:pt>
    <dgm:pt modelId="{C591CC59-D8BD-4E87-94FB-93BED882E9E5}" type="pres">
      <dgm:prSet presAssocID="{FAA2A1D7-C918-4270-8D92-3EEBB2974D39}" presName="childText" presStyleLbl="bgAcc1" presStyleIdx="8" presStyleCnt="10">
        <dgm:presLayoutVars>
          <dgm:bulletEnabled val="1"/>
        </dgm:presLayoutVars>
      </dgm:prSet>
      <dgm:spPr/>
    </dgm:pt>
    <dgm:pt modelId="{0AE7446B-23EC-4D15-B808-FBE2DA36BBFF}" type="pres">
      <dgm:prSet presAssocID="{FB0F9186-8223-419D-BED8-CBCDE3E6255E}" presName="Name13" presStyleLbl="parChTrans1D2" presStyleIdx="9" presStyleCnt="10"/>
      <dgm:spPr/>
    </dgm:pt>
    <dgm:pt modelId="{A4A7B564-7CE6-4EF3-B413-06057B699609}" type="pres">
      <dgm:prSet presAssocID="{CEA76416-595B-4945-8BC0-EDFC3AD8207E}" presName="childText" presStyleLbl="bgAcc1" presStyleIdx="9" presStyleCnt="10">
        <dgm:presLayoutVars>
          <dgm:bulletEnabled val="1"/>
        </dgm:presLayoutVars>
      </dgm:prSet>
      <dgm:spPr/>
    </dgm:pt>
  </dgm:ptLst>
  <dgm:cxnLst>
    <dgm:cxn modelId="{C4C1CC01-E53A-45F0-A26B-9C5136F866AE}" type="presOf" srcId="{A6F611FA-3236-4B54-9D05-87F917A9A194}" destId="{82A7C530-CDA8-4761-8BE6-1CCC9521D288}" srcOrd="0" destOrd="0" presId="urn:microsoft.com/office/officeart/2005/8/layout/hierarchy3"/>
    <dgm:cxn modelId="{A08BFC07-678B-425F-AC25-8BE925BCCA7B}" type="presOf" srcId="{0660EB45-1EFD-4B18-B738-438F7D0638DA}" destId="{BC0EC17E-744E-4E0F-BD69-E18EF5670F92}" srcOrd="0" destOrd="0" presId="urn:microsoft.com/office/officeart/2005/8/layout/hierarchy3"/>
    <dgm:cxn modelId="{FF37D711-ACCC-47F8-97A7-855CDA4D45EE}" type="presOf" srcId="{12C6BFC3-EC61-4D80-A4FA-D87AEAA52E29}" destId="{E68FA524-1D8A-4FFB-B01B-4AE763BEA9AA}" srcOrd="0" destOrd="0" presId="urn:microsoft.com/office/officeart/2005/8/layout/hierarchy3"/>
    <dgm:cxn modelId="{D5BFE129-CCFD-4535-BC1D-1693FFBC8C13}" type="presOf" srcId="{731E787A-B5A5-43EC-B15B-AE0EB1F04E25}" destId="{6CB72694-7935-4548-8443-EA2AD0481BCF}" srcOrd="0" destOrd="0" presId="urn:microsoft.com/office/officeart/2005/8/layout/hierarchy3"/>
    <dgm:cxn modelId="{9656322D-FD9C-46A9-BE32-A10C89C3D615}" srcId="{F370EA05-C14F-4E0A-B747-059C1EDF727D}" destId="{CEA76416-595B-4945-8BC0-EDFC3AD8207E}" srcOrd="2" destOrd="0" parTransId="{FB0F9186-8223-419D-BED8-CBCDE3E6255E}" sibTransId="{A8D1C4BB-454E-41D8-87ED-DA4E4F136101}"/>
    <dgm:cxn modelId="{088AF538-6DF4-48B1-8ECC-B6C62320333B}" type="presOf" srcId="{6E52FDD6-F1C9-4FDA-A41E-DCCEFEE5CBE0}" destId="{000C0ED5-FE8A-4E7B-97B5-0FA885F91604}" srcOrd="0" destOrd="0" presId="urn:microsoft.com/office/officeart/2005/8/layout/hierarchy3"/>
    <dgm:cxn modelId="{B0BE113C-B9B5-4073-89E7-A61EBFFB71C4}" srcId="{431E688B-B5AC-4C69-81B4-BFE068A667B4}" destId="{6E52FDD6-F1C9-4FDA-A41E-DCCEFEE5CBE0}" srcOrd="3" destOrd="0" parTransId="{6C691564-EE1D-41AA-AB5C-F18EEFAEF947}" sibTransId="{CFC2F16E-ECF5-41AC-A163-715312042C1E}"/>
    <dgm:cxn modelId="{97EB2A5E-37B4-41C5-8113-A175B4EE2B37}" type="presOf" srcId="{072DE575-548A-4BF7-AD5A-088CFD556485}" destId="{71799385-B9D4-4D98-9A06-A1466BF2A49E}" srcOrd="0" destOrd="0" presId="urn:microsoft.com/office/officeart/2005/8/layout/hierarchy3"/>
    <dgm:cxn modelId="{DF50B35F-99B1-4A3B-8FA5-BCE23E5D66A1}" type="presOf" srcId="{431E688B-B5AC-4C69-81B4-BFE068A667B4}" destId="{123975A4-4B4F-4C92-AC3C-A95FBB55061A}" srcOrd="1" destOrd="0" presId="urn:microsoft.com/office/officeart/2005/8/layout/hierarchy3"/>
    <dgm:cxn modelId="{02B9F343-1B0A-421B-9744-06718877C555}" type="presOf" srcId="{B4C50440-2E86-441A-886A-ACE4ABA28AD1}" destId="{527EBB54-ED6D-42AE-9091-AC2B7D051AA1}" srcOrd="0" destOrd="0" presId="urn:microsoft.com/office/officeart/2005/8/layout/hierarchy3"/>
    <dgm:cxn modelId="{23503A64-D678-4309-B39D-C1CC8A78EBFE}" type="presOf" srcId="{6C691564-EE1D-41AA-AB5C-F18EEFAEF947}" destId="{9B2758A3-8412-455A-BE55-6767383CF91D}" srcOrd="0" destOrd="0" presId="urn:microsoft.com/office/officeart/2005/8/layout/hierarchy3"/>
    <dgm:cxn modelId="{F6B18C66-7064-43D6-97B2-2CC2CCDE1D52}" type="presOf" srcId="{A09C0627-3B21-404F-B28A-28838F33AEC5}" destId="{6C7AF267-E848-4B78-9AE4-C5F715688A39}" srcOrd="0" destOrd="0" presId="urn:microsoft.com/office/officeart/2005/8/layout/hierarchy3"/>
    <dgm:cxn modelId="{4FF84068-F665-4BCF-BEB9-7BD1AAFED3AC}" type="presOf" srcId="{731E787A-B5A5-43EC-B15B-AE0EB1F04E25}" destId="{E65ED5FE-2A17-48E8-92FF-F1B8BE111E21}" srcOrd="1" destOrd="0" presId="urn:microsoft.com/office/officeart/2005/8/layout/hierarchy3"/>
    <dgm:cxn modelId="{A4B0346B-EE0B-4129-A715-61E80C9EBCAD}" type="presOf" srcId="{6282CB48-01C5-4680-B068-3966435427B2}" destId="{9ABFC365-D891-4BDF-ADEA-C33C8D29FAB3}" srcOrd="0" destOrd="0" presId="urn:microsoft.com/office/officeart/2005/8/layout/hierarchy3"/>
    <dgm:cxn modelId="{F214444E-37A5-477F-A09F-6D097F2DE34D}" type="presOf" srcId="{783E1910-0FBB-44CF-A139-5CAF38917D6A}" destId="{5230A5C5-1E8C-4452-B709-B40660F19922}" srcOrd="0" destOrd="0" presId="urn:microsoft.com/office/officeart/2005/8/layout/hierarchy3"/>
    <dgm:cxn modelId="{C9636874-3B00-4631-8C9E-D50AC30567D3}" srcId="{54E17DA7-CD89-47E8-B7A2-82D48ACA003A}" destId="{431E688B-B5AC-4C69-81B4-BFE068A667B4}" srcOrd="0" destOrd="0" parTransId="{9E2E1481-FADD-4E67-94A8-946AE5093CA6}" sibTransId="{EFD1FA55-36C8-47F7-A0D2-C8006CBA1141}"/>
    <dgm:cxn modelId="{DBB15C56-CC7A-4C6E-B3D9-4A518B2DA57C}" srcId="{F370EA05-C14F-4E0A-B747-059C1EDF727D}" destId="{FAA2A1D7-C918-4270-8D92-3EEBB2974D39}" srcOrd="1" destOrd="0" parTransId="{0660EB45-1EFD-4B18-B738-438F7D0638DA}" sibTransId="{73BAC0CE-FE1F-4E0B-97CE-966A34BF587E}"/>
    <dgm:cxn modelId="{3CBFA376-192A-4801-B482-C51AD98AE461}" srcId="{731E787A-B5A5-43EC-B15B-AE0EB1F04E25}" destId="{651A4EB2-23F5-4040-9D2B-3B9D64229868}" srcOrd="1" destOrd="0" parTransId="{F2DFB2F0-7109-4784-B305-2E5B7330D5FE}" sibTransId="{CAA941B4-94BA-45F6-B510-8F7C6B78FF19}"/>
    <dgm:cxn modelId="{CC17BF78-75B3-4ECE-9970-679CB297344D}" type="presOf" srcId="{6282CB48-01C5-4680-B068-3966435427B2}" destId="{C0C6F0E1-FD00-4BB4-8714-46A3E9D655F2}" srcOrd="1" destOrd="0" presId="urn:microsoft.com/office/officeart/2005/8/layout/hierarchy3"/>
    <dgm:cxn modelId="{6F0BEB58-3C3E-4329-BC4F-246AEAB459C0}" type="presOf" srcId="{15961122-55DB-4DB6-B107-D7FB113F8A34}" destId="{97D16790-6D0C-47DF-AF47-C92BFB06BF50}" srcOrd="0" destOrd="0" presId="urn:microsoft.com/office/officeart/2005/8/layout/hierarchy3"/>
    <dgm:cxn modelId="{33E92C7B-6AF2-44A3-8270-CBBE61FAF210}" type="presOf" srcId="{CEA76416-595B-4945-8BC0-EDFC3AD8207E}" destId="{A4A7B564-7CE6-4EF3-B413-06057B699609}" srcOrd="0" destOrd="0" presId="urn:microsoft.com/office/officeart/2005/8/layout/hierarchy3"/>
    <dgm:cxn modelId="{2E559182-1F63-4775-BD48-D5105FC196A1}" type="presOf" srcId="{651A4EB2-23F5-4040-9D2B-3B9D64229868}" destId="{436741D8-DE1C-4BB9-B1FF-FC09FCEFD20A}" srcOrd="0" destOrd="0" presId="urn:microsoft.com/office/officeart/2005/8/layout/hierarchy3"/>
    <dgm:cxn modelId="{91476D84-54EE-493A-9DEB-CDBC17817BC0}" srcId="{431E688B-B5AC-4C69-81B4-BFE068A667B4}" destId="{12C6BFC3-EC61-4D80-A4FA-D87AEAA52E29}" srcOrd="4" destOrd="0" parTransId="{0EF2E257-BC9E-4945-971B-0B8FBC29F651}" sibTransId="{2E0ABAE6-1D5B-434E-A1C0-7E426C6A24B6}"/>
    <dgm:cxn modelId="{9CE9D48E-D4B3-41EF-8B2D-4F8ABA0AAAC1}" srcId="{54E17DA7-CD89-47E8-B7A2-82D48ACA003A}" destId="{F370EA05-C14F-4E0A-B747-059C1EDF727D}" srcOrd="3" destOrd="0" parTransId="{3F5B6F37-DFA3-4C14-918D-3653147D70CD}" sibTransId="{4706EE60-BA73-411F-8A10-1FDF7D6FC518}"/>
    <dgm:cxn modelId="{B8A93091-8665-4958-8668-35837AB84C6D}" type="presOf" srcId="{F370EA05-C14F-4E0A-B747-059C1EDF727D}" destId="{57067D92-FA54-4F3A-9042-284C5C2B462D}" srcOrd="1" destOrd="0" presId="urn:microsoft.com/office/officeart/2005/8/layout/hierarchy3"/>
    <dgm:cxn modelId="{7C933C92-2E7B-4320-8418-7DBBBCB78B5B}" srcId="{54E17DA7-CD89-47E8-B7A2-82D48ACA003A}" destId="{6282CB48-01C5-4680-B068-3966435427B2}" srcOrd="2" destOrd="0" parTransId="{112D00B5-86C4-429D-93A0-74EF4D6E4231}" sibTransId="{8B7CAE66-8A9F-4380-A383-460C911F61F4}"/>
    <dgm:cxn modelId="{AF907B93-0BCA-4EE9-8C60-13B8AC622181}" srcId="{F370EA05-C14F-4E0A-B747-059C1EDF727D}" destId="{072DE575-548A-4BF7-AD5A-088CFD556485}" srcOrd="0" destOrd="0" parTransId="{236978B3-90F8-4F88-8861-32DF581048E8}" sibTransId="{F4BE2755-7683-4EE9-945A-BDECD2EBB581}"/>
    <dgm:cxn modelId="{C8ECDF93-6C26-477E-B49D-716AB1C90232}" type="presOf" srcId="{FB0F9186-8223-419D-BED8-CBCDE3E6255E}" destId="{0AE7446B-23EC-4D15-B808-FBE2DA36BBFF}" srcOrd="0" destOrd="0" presId="urn:microsoft.com/office/officeart/2005/8/layout/hierarchy3"/>
    <dgm:cxn modelId="{53096A9B-D69B-4B1A-B211-6A1662145925}" type="presOf" srcId="{0248EB58-1D4C-4C90-A741-1EED7AAE1B53}" destId="{1FA83D10-9D16-439E-BBD8-A6C2B2BE7DA7}" srcOrd="0" destOrd="0" presId="urn:microsoft.com/office/officeart/2005/8/layout/hierarchy3"/>
    <dgm:cxn modelId="{D6651FA2-E34C-4F2D-B3EA-23038F7C4994}" type="presOf" srcId="{236978B3-90F8-4F88-8861-32DF581048E8}" destId="{76A98500-68A9-48EE-8D53-974433F4E6FB}" srcOrd="0" destOrd="0" presId="urn:microsoft.com/office/officeart/2005/8/layout/hierarchy3"/>
    <dgm:cxn modelId="{5FF0DAA7-1E23-4565-96FF-00A19913F20A}" type="presOf" srcId="{54E17DA7-CD89-47E8-B7A2-82D48ACA003A}" destId="{3A346B5D-2E49-4CB7-B740-F4D25998069C}" srcOrd="0" destOrd="0" presId="urn:microsoft.com/office/officeart/2005/8/layout/hierarchy3"/>
    <dgm:cxn modelId="{78C370AC-A8F2-4F1D-B55E-A2D00EB277F3}" type="presOf" srcId="{F370EA05-C14F-4E0A-B747-059C1EDF727D}" destId="{FC5DB59F-972F-4F62-99D9-6CBCF888DD8C}" srcOrd="0" destOrd="0" presId="urn:microsoft.com/office/officeart/2005/8/layout/hierarchy3"/>
    <dgm:cxn modelId="{4E8486B0-158D-4E37-B603-7658CCF57515}" type="presOf" srcId="{0EF2E257-BC9E-4945-971B-0B8FBC29F651}" destId="{3A81718D-E921-4428-A974-2DF3214676C3}" srcOrd="0" destOrd="0" presId="urn:microsoft.com/office/officeart/2005/8/layout/hierarchy3"/>
    <dgm:cxn modelId="{35EEC0C3-CDC0-48C4-B598-B93135C89686}" srcId="{54E17DA7-CD89-47E8-B7A2-82D48ACA003A}" destId="{731E787A-B5A5-43EC-B15B-AE0EB1F04E25}" srcOrd="1" destOrd="0" parTransId="{BF8765C5-F115-4C1A-8CAA-DE08AF66F599}" sibTransId="{899F6FD0-621F-47CA-9404-9BDD059C3C23}"/>
    <dgm:cxn modelId="{21FB0DCA-F490-417C-AA28-C93C1913C4E9}" type="presOf" srcId="{F2DFB2F0-7109-4784-B305-2E5B7330D5FE}" destId="{2F7A5D15-B815-43C1-96A6-CBAC68EF0798}" srcOrd="0" destOrd="0" presId="urn:microsoft.com/office/officeart/2005/8/layout/hierarchy3"/>
    <dgm:cxn modelId="{B1C951D8-AA39-45F7-8FAC-34D30DBCDC22}" srcId="{431E688B-B5AC-4C69-81B4-BFE068A667B4}" destId="{15961122-55DB-4DB6-B107-D7FB113F8A34}" srcOrd="1" destOrd="0" parTransId="{BED91B9B-A111-4BA5-954B-E1303BB60B44}" sibTransId="{3205DF34-8DFC-4BA7-A0CC-362B7766D395}"/>
    <dgm:cxn modelId="{00073DDE-0386-4687-B0F5-7F08068C2E43}" type="presOf" srcId="{431E688B-B5AC-4C69-81B4-BFE068A667B4}" destId="{21CEF968-A783-4D70-85D6-0195C7EF6C67}" srcOrd="0" destOrd="0" presId="urn:microsoft.com/office/officeart/2005/8/layout/hierarchy3"/>
    <dgm:cxn modelId="{327220DF-B6B8-4551-850F-0A51829522E2}" srcId="{431E688B-B5AC-4C69-81B4-BFE068A667B4}" destId="{783E1910-0FBB-44CF-A139-5CAF38917D6A}" srcOrd="0" destOrd="0" parTransId="{A6F611FA-3236-4B54-9D05-87F917A9A194}" sibTransId="{6F651F78-8323-43B3-B33F-D84FAA99EBF4}"/>
    <dgm:cxn modelId="{40DCAAE6-5553-41A7-BA19-F208B254592A}" type="presOf" srcId="{F3E52A7F-F242-42A3-915F-7961F19AB4EB}" destId="{2A8ED34C-06FE-4CDF-919E-E7128E7F44DC}" srcOrd="0" destOrd="0" presId="urn:microsoft.com/office/officeart/2005/8/layout/hierarchy3"/>
    <dgm:cxn modelId="{EAFA25E7-3336-4B3B-A529-D1F65C97DD53}" srcId="{431E688B-B5AC-4C69-81B4-BFE068A667B4}" destId="{B4C50440-2E86-441A-886A-ACE4ABA28AD1}" srcOrd="2" destOrd="0" parTransId="{A09C0627-3B21-404F-B28A-28838F33AEC5}" sibTransId="{3B5BA815-8295-411E-9389-436DD49CF2C4}"/>
    <dgm:cxn modelId="{37BC08FB-B825-4504-9E1F-E5C9A5BB5353}" srcId="{731E787A-B5A5-43EC-B15B-AE0EB1F04E25}" destId="{0248EB58-1D4C-4C90-A741-1EED7AAE1B53}" srcOrd="0" destOrd="0" parTransId="{F3E52A7F-F242-42A3-915F-7961F19AB4EB}" sibTransId="{F26D39FD-4B0C-422F-ADCF-6D5308E236AA}"/>
    <dgm:cxn modelId="{5C8540FB-233F-466A-B9E9-533CB4BD6E51}" type="presOf" srcId="{FAA2A1D7-C918-4270-8D92-3EEBB2974D39}" destId="{C591CC59-D8BD-4E87-94FB-93BED882E9E5}" srcOrd="0" destOrd="0" presId="urn:microsoft.com/office/officeart/2005/8/layout/hierarchy3"/>
    <dgm:cxn modelId="{BFA939FE-2560-4496-957E-063C4DF03F8C}" type="presOf" srcId="{BED91B9B-A111-4BA5-954B-E1303BB60B44}" destId="{88FA0985-F4F0-4BCC-954B-C0D44467BE36}" srcOrd="0" destOrd="0" presId="urn:microsoft.com/office/officeart/2005/8/layout/hierarchy3"/>
    <dgm:cxn modelId="{CB8FD69C-49DF-48E6-BF4F-CD71F84E411B}" type="presParOf" srcId="{3A346B5D-2E49-4CB7-B740-F4D25998069C}" destId="{460F4E71-F22B-4427-AD97-5352214DAFA5}" srcOrd="0" destOrd="0" presId="urn:microsoft.com/office/officeart/2005/8/layout/hierarchy3"/>
    <dgm:cxn modelId="{311FC91D-2BD8-4EE6-9FBB-1789DBEA069C}" type="presParOf" srcId="{460F4E71-F22B-4427-AD97-5352214DAFA5}" destId="{D3859EE2-7B52-4C15-B1E1-80C6E2A5D4C8}" srcOrd="0" destOrd="0" presId="urn:microsoft.com/office/officeart/2005/8/layout/hierarchy3"/>
    <dgm:cxn modelId="{691B3206-4867-40AE-A6AA-F2EA54D0D3B8}" type="presParOf" srcId="{D3859EE2-7B52-4C15-B1E1-80C6E2A5D4C8}" destId="{21CEF968-A783-4D70-85D6-0195C7EF6C67}" srcOrd="0" destOrd="0" presId="urn:microsoft.com/office/officeart/2005/8/layout/hierarchy3"/>
    <dgm:cxn modelId="{7FA544DF-F0EC-42EA-AC04-89811BEAC527}" type="presParOf" srcId="{D3859EE2-7B52-4C15-B1E1-80C6E2A5D4C8}" destId="{123975A4-4B4F-4C92-AC3C-A95FBB55061A}" srcOrd="1" destOrd="0" presId="urn:microsoft.com/office/officeart/2005/8/layout/hierarchy3"/>
    <dgm:cxn modelId="{CE5C65E5-6AD4-40E8-9F51-2AE4271A9675}" type="presParOf" srcId="{460F4E71-F22B-4427-AD97-5352214DAFA5}" destId="{76DCA181-B4CD-40B1-926F-FCA94B2FE86A}" srcOrd="1" destOrd="0" presId="urn:microsoft.com/office/officeart/2005/8/layout/hierarchy3"/>
    <dgm:cxn modelId="{4825D5DF-2010-4DE0-9F64-877DC6B7A9D8}" type="presParOf" srcId="{76DCA181-B4CD-40B1-926F-FCA94B2FE86A}" destId="{82A7C530-CDA8-4761-8BE6-1CCC9521D288}" srcOrd="0" destOrd="0" presId="urn:microsoft.com/office/officeart/2005/8/layout/hierarchy3"/>
    <dgm:cxn modelId="{EF425934-336B-411D-A253-18BAA0EFAE50}" type="presParOf" srcId="{76DCA181-B4CD-40B1-926F-FCA94B2FE86A}" destId="{5230A5C5-1E8C-4452-B709-B40660F19922}" srcOrd="1" destOrd="0" presId="urn:microsoft.com/office/officeart/2005/8/layout/hierarchy3"/>
    <dgm:cxn modelId="{0EBD7F26-CBEF-4D2D-B8AC-DEF8BB0AC560}" type="presParOf" srcId="{76DCA181-B4CD-40B1-926F-FCA94B2FE86A}" destId="{88FA0985-F4F0-4BCC-954B-C0D44467BE36}" srcOrd="2" destOrd="0" presId="urn:microsoft.com/office/officeart/2005/8/layout/hierarchy3"/>
    <dgm:cxn modelId="{10C11A16-5BF7-42EB-845B-4FC75F272E87}" type="presParOf" srcId="{76DCA181-B4CD-40B1-926F-FCA94B2FE86A}" destId="{97D16790-6D0C-47DF-AF47-C92BFB06BF50}" srcOrd="3" destOrd="0" presId="urn:microsoft.com/office/officeart/2005/8/layout/hierarchy3"/>
    <dgm:cxn modelId="{D331AB90-DB64-4769-9350-BB39508CE6C6}" type="presParOf" srcId="{76DCA181-B4CD-40B1-926F-FCA94B2FE86A}" destId="{6C7AF267-E848-4B78-9AE4-C5F715688A39}" srcOrd="4" destOrd="0" presId="urn:microsoft.com/office/officeart/2005/8/layout/hierarchy3"/>
    <dgm:cxn modelId="{950F26BD-1822-49DF-9C8A-7A2D7FA157F5}" type="presParOf" srcId="{76DCA181-B4CD-40B1-926F-FCA94B2FE86A}" destId="{527EBB54-ED6D-42AE-9091-AC2B7D051AA1}" srcOrd="5" destOrd="0" presId="urn:microsoft.com/office/officeart/2005/8/layout/hierarchy3"/>
    <dgm:cxn modelId="{F9C76F62-43F5-4651-8C42-F725E2FA36CF}" type="presParOf" srcId="{76DCA181-B4CD-40B1-926F-FCA94B2FE86A}" destId="{9B2758A3-8412-455A-BE55-6767383CF91D}" srcOrd="6" destOrd="0" presId="urn:microsoft.com/office/officeart/2005/8/layout/hierarchy3"/>
    <dgm:cxn modelId="{F6B686F3-9643-4173-AF94-7ACF44F1DCF8}" type="presParOf" srcId="{76DCA181-B4CD-40B1-926F-FCA94B2FE86A}" destId="{000C0ED5-FE8A-4E7B-97B5-0FA885F91604}" srcOrd="7" destOrd="0" presId="urn:microsoft.com/office/officeart/2005/8/layout/hierarchy3"/>
    <dgm:cxn modelId="{CFE2A36F-91F2-4EA2-864B-5A930E0545FC}" type="presParOf" srcId="{76DCA181-B4CD-40B1-926F-FCA94B2FE86A}" destId="{3A81718D-E921-4428-A974-2DF3214676C3}" srcOrd="8" destOrd="0" presId="urn:microsoft.com/office/officeart/2005/8/layout/hierarchy3"/>
    <dgm:cxn modelId="{95C23615-29DC-4E4A-8085-0A46254EECED}" type="presParOf" srcId="{76DCA181-B4CD-40B1-926F-FCA94B2FE86A}" destId="{E68FA524-1D8A-4FFB-B01B-4AE763BEA9AA}" srcOrd="9" destOrd="0" presId="urn:microsoft.com/office/officeart/2005/8/layout/hierarchy3"/>
    <dgm:cxn modelId="{F2FBF2C5-9340-4687-BC95-1F3CAC32DB39}" type="presParOf" srcId="{3A346B5D-2E49-4CB7-B740-F4D25998069C}" destId="{5302A3DF-1F83-4525-A076-837B41739242}" srcOrd="1" destOrd="0" presId="urn:microsoft.com/office/officeart/2005/8/layout/hierarchy3"/>
    <dgm:cxn modelId="{45E1D7FF-D8D4-403A-9712-47A562BA8B33}" type="presParOf" srcId="{5302A3DF-1F83-4525-A076-837B41739242}" destId="{CB4727B7-B0B1-48C2-A4D2-31705309A3C3}" srcOrd="0" destOrd="0" presId="urn:microsoft.com/office/officeart/2005/8/layout/hierarchy3"/>
    <dgm:cxn modelId="{6F6B219D-AED5-4148-B7E9-0FB353EE172B}" type="presParOf" srcId="{CB4727B7-B0B1-48C2-A4D2-31705309A3C3}" destId="{6CB72694-7935-4548-8443-EA2AD0481BCF}" srcOrd="0" destOrd="0" presId="urn:microsoft.com/office/officeart/2005/8/layout/hierarchy3"/>
    <dgm:cxn modelId="{94409287-FC14-4F92-8486-623393831956}" type="presParOf" srcId="{CB4727B7-B0B1-48C2-A4D2-31705309A3C3}" destId="{E65ED5FE-2A17-48E8-92FF-F1B8BE111E21}" srcOrd="1" destOrd="0" presId="urn:microsoft.com/office/officeart/2005/8/layout/hierarchy3"/>
    <dgm:cxn modelId="{A2DE4B2B-A49A-45B7-BEAF-5021701A2E33}" type="presParOf" srcId="{5302A3DF-1F83-4525-A076-837B41739242}" destId="{5C8DC7FF-6690-49E6-827C-8FB47105EC53}" srcOrd="1" destOrd="0" presId="urn:microsoft.com/office/officeart/2005/8/layout/hierarchy3"/>
    <dgm:cxn modelId="{75E31D62-16EE-46E9-BBF7-68FDFCDBE599}" type="presParOf" srcId="{5C8DC7FF-6690-49E6-827C-8FB47105EC53}" destId="{2A8ED34C-06FE-4CDF-919E-E7128E7F44DC}" srcOrd="0" destOrd="0" presId="urn:microsoft.com/office/officeart/2005/8/layout/hierarchy3"/>
    <dgm:cxn modelId="{5180F3DB-85B6-4FD8-8D5C-86F58AE29699}" type="presParOf" srcId="{5C8DC7FF-6690-49E6-827C-8FB47105EC53}" destId="{1FA83D10-9D16-439E-BBD8-A6C2B2BE7DA7}" srcOrd="1" destOrd="0" presId="urn:microsoft.com/office/officeart/2005/8/layout/hierarchy3"/>
    <dgm:cxn modelId="{4CB9C3C6-2F37-4DBE-A404-2720E27A44CB}" type="presParOf" srcId="{5C8DC7FF-6690-49E6-827C-8FB47105EC53}" destId="{2F7A5D15-B815-43C1-96A6-CBAC68EF0798}" srcOrd="2" destOrd="0" presId="urn:microsoft.com/office/officeart/2005/8/layout/hierarchy3"/>
    <dgm:cxn modelId="{7224B64B-E34A-48AC-8D78-42024840CB31}" type="presParOf" srcId="{5C8DC7FF-6690-49E6-827C-8FB47105EC53}" destId="{436741D8-DE1C-4BB9-B1FF-FC09FCEFD20A}" srcOrd="3" destOrd="0" presId="urn:microsoft.com/office/officeart/2005/8/layout/hierarchy3"/>
    <dgm:cxn modelId="{60E852EA-10C2-40BC-8301-93B972691BD0}" type="presParOf" srcId="{3A346B5D-2E49-4CB7-B740-F4D25998069C}" destId="{08F2E532-4AF7-480B-ACC1-7ABD3C07A4DF}" srcOrd="2" destOrd="0" presId="urn:microsoft.com/office/officeart/2005/8/layout/hierarchy3"/>
    <dgm:cxn modelId="{220E3F32-8C57-4421-8D16-760127058130}" type="presParOf" srcId="{08F2E532-4AF7-480B-ACC1-7ABD3C07A4DF}" destId="{D044F842-76F7-4251-AD30-98F79A63757E}" srcOrd="0" destOrd="0" presId="urn:microsoft.com/office/officeart/2005/8/layout/hierarchy3"/>
    <dgm:cxn modelId="{6051F260-15EE-421B-B242-DCF1A53E5431}" type="presParOf" srcId="{D044F842-76F7-4251-AD30-98F79A63757E}" destId="{9ABFC365-D891-4BDF-ADEA-C33C8D29FAB3}" srcOrd="0" destOrd="0" presId="urn:microsoft.com/office/officeart/2005/8/layout/hierarchy3"/>
    <dgm:cxn modelId="{EFDE9926-90C0-48A9-B860-02658DBE43DC}" type="presParOf" srcId="{D044F842-76F7-4251-AD30-98F79A63757E}" destId="{C0C6F0E1-FD00-4BB4-8714-46A3E9D655F2}" srcOrd="1" destOrd="0" presId="urn:microsoft.com/office/officeart/2005/8/layout/hierarchy3"/>
    <dgm:cxn modelId="{05C7D6B0-C2C9-4621-A149-E68F0377A657}" type="presParOf" srcId="{08F2E532-4AF7-480B-ACC1-7ABD3C07A4DF}" destId="{47365D6B-0EA3-43CF-9DC1-82EFB6059DC6}" srcOrd="1" destOrd="0" presId="urn:microsoft.com/office/officeart/2005/8/layout/hierarchy3"/>
    <dgm:cxn modelId="{64F3BB50-718B-4008-B250-C4ABC2F9D649}" type="presParOf" srcId="{3A346B5D-2E49-4CB7-B740-F4D25998069C}" destId="{4B82661E-2EBA-4A6B-9485-682B1A7E4D21}" srcOrd="3" destOrd="0" presId="urn:microsoft.com/office/officeart/2005/8/layout/hierarchy3"/>
    <dgm:cxn modelId="{A61B6C88-6042-4533-A39A-C49A66494D61}" type="presParOf" srcId="{4B82661E-2EBA-4A6B-9485-682B1A7E4D21}" destId="{179BC45A-9202-46E2-B30B-DE75B838D651}" srcOrd="0" destOrd="0" presId="urn:microsoft.com/office/officeart/2005/8/layout/hierarchy3"/>
    <dgm:cxn modelId="{256AFC6C-5F4C-47B4-A65F-818DA960675B}" type="presParOf" srcId="{179BC45A-9202-46E2-B30B-DE75B838D651}" destId="{FC5DB59F-972F-4F62-99D9-6CBCF888DD8C}" srcOrd="0" destOrd="0" presId="urn:microsoft.com/office/officeart/2005/8/layout/hierarchy3"/>
    <dgm:cxn modelId="{BA8D34A8-0814-4B60-B557-AF6CF25C8BAC}" type="presParOf" srcId="{179BC45A-9202-46E2-B30B-DE75B838D651}" destId="{57067D92-FA54-4F3A-9042-284C5C2B462D}" srcOrd="1" destOrd="0" presId="urn:microsoft.com/office/officeart/2005/8/layout/hierarchy3"/>
    <dgm:cxn modelId="{995FEE31-63D9-4FEF-B3E1-E83943DD8457}" type="presParOf" srcId="{4B82661E-2EBA-4A6B-9485-682B1A7E4D21}" destId="{61D83790-35F2-499E-BEF3-739BEE12827C}" srcOrd="1" destOrd="0" presId="urn:microsoft.com/office/officeart/2005/8/layout/hierarchy3"/>
    <dgm:cxn modelId="{B022D7A9-2D76-4C2F-AFAF-0E9EA8E34A31}" type="presParOf" srcId="{61D83790-35F2-499E-BEF3-739BEE12827C}" destId="{76A98500-68A9-48EE-8D53-974433F4E6FB}" srcOrd="0" destOrd="0" presId="urn:microsoft.com/office/officeart/2005/8/layout/hierarchy3"/>
    <dgm:cxn modelId="{F0662FB8-BC69-48F4-AC4B-ACE841D2BC8A}" type="presParOf" srcId="{61D83790-35F2-499E-BEF3-739BEE12827C}" destId="{71799385-B9D4-4D98-9A06-A1466BF2A49E}" srcOrd="1" destOrd="0" presId="urn:microsoft.com/office/officeart/2005/8/layout/hierarchy3"/>
    <dgm:cxn modelId="{93281AE6-1C93-4CF6-9D6A-8647CF045199}" type="presParOf" srcId="{61D83790-35F2-499E-BEF3-739BEE12827C}" destId="{BC0EC17E-744E-4E0F-BD69-E18EF5670F92}" srcOrd="2" destOrd="0" presId="urn:microsoft.com/office/officeart/2005/8/layout/hierarchy3"/>
    <dgm:cxn modelId="{48681D7B-580A-48D1-B263-A6988ACD2398}" type="presParOf" srcId="{61D83790-35F2-499E-BEF3-739BEE12827C}" destId="{C591CC59-D8BD-4E87-94FB-93BED882E9E5}" srcOrd="3" destOrd="0" presId="urn:microsoft.com/office/officeart/2005/8/layout/hierarchy3"/>
    <dgm:cxn modelId="{82661773-2A7E-4595-9E78-E5967E5B9656}" type="presParOf" srcId="{61D83790-35F2-499E-BEF3-739BEE12827C}" destId="{0AE7446B-23EC-4D15-B808-FBE2DA36BBFF}" srcOrd="4" destOrd="0" presId="urn:microsoft.com/office/officeart/2005/8/layout/hierarchy3"/>
    <dgm:cxn modelId="{C66BD0B6-9AD9-44DB-AABA-B2D9A3085B88}" type="presParOf" srcId="{61D83790-35F2-499E-BEF3-739BEE12827C}" destId="{A4A7B564-7CE6-4EF3-B413-06057B699609}" srcOrd="5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EE0E2C1-7B63-41BC-92A4-6DC7C0EFD731}" type="doc">
      <dgm:prSet loTypeId="urn:microsoft.com/office/officeart/2005/8/layout/hierarchy3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BF8475FA-54F7-4FF1-8C37-5C49E1ADA9B8}">
      <dgm:prSet phldrT="[Texto]"/>
      <dgm:spPr/>
      <dgm:t>
        <a:bodyPr/>
        <a:lstStyle/>
        <a:p>
          <a:r>
            <a:rPr lang="es-ES" dirty="0"/>
            <a:t>CONJUGACIÓN</a:t>
          </a:r>
        </a:p>
      </dgm:t>
    </dgm:pt>
    <dgm:pt modelId="{1B8254DC-24F1-4589-9088-B55C7427BC2D}" type="parTrans" cxnId="{61C512D8-AE11-479A-828A-9CB1CA141340}">
      <dgm:prSet/>
      <dgm:spPr/>
      <dgm:t>
        <a:bodyPr/>
        <a:lstStyle/>
        <a:p>
          <a:endParaRPr lang="es-ES"/>
        </a:p>
      </dgm:t>
    </dgm:pt>
    <dgm:pt modelId="{9D856341-C4A8-4F22-A060-6A65E5E4D0D1}" type="sibTrans" cxnId="{61C512D8-AE11-479A-828A-9CB1CA141340}">
      <dgm:prSet/>
      <dgm:spPr/>
      <dgm:t>
        <a:bodyPr/>
        <a:lstStyle/>
        <a:p>
          <a:endParaRPr lang="es-ES"/>
        </a:p>
      </dgm:t>
    </dgm:pt>
    <dgm:pt modelId="{B289BEC2-83F2-48C4-A9FA-7B0D307B2021}">
      <dgm:prSet phldrT="[Texto]"/>
      <dgm:spPr/>
      <dgm:t>
        <a:bodyPr/>
        <a:lstStyle/>
        <a:p>
          <a:r>
            <a:rPr lang="es-ES" dirty="0"/>
            <a:t>1 - AR</a:t>
          </a:r>
        </a:p>
      </dgm:t>
    </dgm:pt>
    <dgm:pt modelId="{41B7F2C0-6C0A-4715-8990-50C9AA0296CD}" type="parTrans" cxnId="{D2CFAFDF-A0BB-4B71-B046-04D6C42A31A5}">
      <dgm:prSet/>
      <dgm:spPr/>
      <dgm:t>
        <a:bodyPr/>
        <a:lstStyle/>
        <a:p>
          <a:endParaRPr lang="es-ES"/>
        </a:p>
      </dgm:t>
    </dgm:pt>
    <dgm:pt modelId="{F824AA94-850A-4EC0-9554-2DAA6618AA45}" type="sibTrans" cxnId="{D2CFAFDF-A0BB-4B71-B046-04D6C42A31A5}">
      <dgm:prSet/>
      <dgm:spPr/>
      <dgm:t>
        <a:bodyPr/>
        <a:lstStyle/>
        <a:p>
          <a:endParaRPr lang="es-ES"/>
        </a:p>
      </dgm:t>
    </dgm:pt>
    <dgm:pt modelId="{A24F4A63-5839-457E-977A-161F346087E4}">
      <dgm:prSet phldrT="[Texto]"/>
      <dgm:spPr/>
      <dgm:t>
        <a:bodyPr/>
        <a:lstStyle/>
        <a:p>
          <a:r>
            <a:rPr lang="es-ES" dirty="0"/>
            <a:t>2 - ER</a:t>
          </a:r>
        </a:p>
      </dgm:t>
    </dgm:pt>
    <dgm:pt modelId="{8FA3F81D-9B60-4A1D-B294-2C4B63EB4B12}" type="parTrans" cxnId="{C53E169A-6C18-46CA-95C3-82EE661D8A46}">
      <dgm:prSet/>
      <dgm:spPr/>
      <dgm:t>
        <a:bodyPr/>
        <a:lstStyle/>
        <a:p>
          <a:endParaRPr lang="es-ES"/>
        </a:p>
      </dgm:t>
    </dgm:pt>
    <dgm:pt modelId="{DDF0EC96-5E80-46F8-ACE2-6A738C156336}" type="sibTrans" cxnId="{C53E169A-6C18-46CA-95C3-82EE661D8A46}">
      <dgm:prSet/>
      <dgm:spPr/>
      <dgm:t>
        <a:bodyPr/>
        <a:lstStyle/>
        <a:p>
          <a:endParaRPr lang="es-ES"/>
        </a:p>
      </dgm:t>
    </dgm:pt>
    <dgm:pt modelId="{5F4B0F97-50C8-4DFD-A6DE-58DBB4CA0255}">
      <dgm:prSet phldrT="[Texto]"/>
      <dgm:spPr/>
      <dgm:t>
        <a:bodyPr/>
        <a:lstStyle/>
        <a:p>
          <a:r>
            <a:rPr lang="es-ES" dirty="0"/>
            <a:t>3 -IR</a:t>
          </a:r>
        </a:p>
      </dgm:t>
    </dgm:pt>
    <dgm:pt modelId="{D75D4463-35E8-4F4B-B3C1-38BF10C53060}" type="parTrans" cxnId="{D42FD860-5EBC-47FD-A298-3ED06A51DF7D}">
      <dgm:prSet/>
      <dgm:spPr/>
      <dgm:t>
        <a:bodyPr/>
        <a:lstStyle/>
        <a:p>
          <a:endParaRPr lang="es-ES"/>
        </a:p>
      </dgm:t>
    </dgm:pt>
    <dgm:pt modelId="{316ED743-E963-4A43-AADE-8DEB02259BD0}" type="sibTrans" cxnId="{D42FD860-5EBC-47FD-A298-3ED06A51DF7D}">
      <dgm:prSet/>
      <dgm:spPr/>
      <dgm:t>
        <a:bodyPr/>
        <a:lstStyle/>
        <a:p>
          <a:endParaRPr lang="es-ES"/>
        </a:p>
      </dgm:t>
    </dgm:pt>
    <dgm:pt modelId="{BBCF9843-5F83-4474-9CD5-F96642544FE7}" type="pres">
      <dgm:prSet presAssocID="{6EE0E2C1-7B63-41BC-92A4-6DC7C0EFD731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80EA86EE-5204-4794-95B2-32A48FC1B3A2}" type="pres">
      <dgm:prSet presAssocID="{BF8475FA-54F7-4FF1-8C37-5C49E1ADA9B8}" presName="root" presStyleCnt="0"/>
      <dgm:spPr/>
    </dgm:pt>
    <dgm:pt modelId="{F18BA0A7-0893-4322-AD30-EFD61A0B5D9E}" type="pres">
      <dgm:prSet presAssocID="{BF8475FA-54F7-4FF1-8C37-5C49E1ADA9B8}" presName="rootComposite" presStyleCnt="0"/>
      <dgm:spPr/>
    </dgm:pt>
    <dgm:pt modelId="{722022A2-591E-4376-9FE2-CFBBC0B2FF70}" type="pres">
      <dgm:prSet presAssocID="{BF8475FA-54F7-4FF1-8C37-5C49E1ADA9B8}" presName="rootText" presStyleLbl="node1" presStyleIdx="0" presStyleCnt="1"/>
      <dgm:spPr/>
    </dgm:pt>
    <dgm:pt modelId="{16E29C1B-9816-48F5-8A2E-50AF1CA6B872}" type="pres">
      <dgm:prSet presAssocID="{BF8475FA-54F7-4FF1-8C37-5C49E1ADA9B8}" presName="rootConnector" presStyleLbl="node1" presStyleIdx="0" presStyleCnt="1"/>
      <dgm:spPr/>
    </dgm:pt>
    <dgm:pt modelId="{32954F68-9E9C-4661-B06A-78E3B3423578}" type="pres">
      <dgm:prSet presAssocID="{BF8475FA-54F7-4FF1-8C37-5C49E1ADA9B8}" presName="childShape" presStyleCnt="0"/>
      <dgm:spPr/>
    </dgm:pt>
    <dgm:pt modelId="{C0CE6A9A-63C6-4DF4-8F3B-236BA68E4CFD}" type="pres">
      <dgm:prSet presAssocID="{41B7F2C0-6C0A-4715-8990-50C9AA0296CD}" presName="Name13" presStyleLbl="parChTrans1D2" presStyleIdx="0" presStyleCnt="3"/>
      <dgm:spPr/>
    </dgm:pt>
    <dgm:pt modelId="{FC7F2C88-E5C2-4682-B4CD-783D41745142}" type="pres">
      <dgm:prSet presAssocID="{B289BEC2-83F2-48C4-A9FA-7B0D307B2021}" presName="childText" presStyleLbl="bgAcc1" presStyleIdx="0" presStyleCnt="3">
        <dgm:presLayoutVars>
          <dgm:bulletEnabled val="1"/>
        </dgm:presLayoutVars>
      </dgm:prSet>
      <dgm:spPr/>
    </dgm:pt>
    <dgm:pt modelId="{3E440EB5-2A72-47BA-B89A-68034E243CCA}" type="pres">
      <dgm:prSet presAssocID="{8FA3F81D-9B60-4A1D-B294-2C4B63EB4B12}" presName="Name13" presStyleLbl="parChTrans1D2" presStyleIdx="1" presStyleCnt="3"/>
      <dgm:spPr/>
    </dgm:pt>
    <dgm:pt modelId="{DB86F168-9CE1-406D-AF8F-759EE3F7784B}" type="pres">
      <dgm:prSet presAssocID="{A24F4A63-5839-457E-977A-161F346087E4}" presName="childText" presStyleLbl="bgAcc1" presStyleIdx="1" presStyleCnt="3">
        <dgm:presLayoutVars>
          <dgm:bulletEnabled val="1"/>
        </dgm:presLayoutVars>
      </dgm:prSet>
      <dgm:spPr/>
    </dgm:pt>
    <dgm:pt modelId="{96E26593-B6B7-4F61-9CBE-5FB768A86C19}" type="pres">
      <dgm:prSet presAssocID="{D75D4463-35E8-4F4B-B3C1-38BF10C53060}" presName="Name13" presStyleLbl="parChTrans1D2" presStyleIdx="2" presStyleCnt="3"/>
      <dgm:spPr/>
    </dgm:pt>
    <dgm:pt modelId="{9C8BD34D-6FDE-424E-B6DD-988DAAE2C76F}" type="pres">
      <dgm:prSet presAssocID="{5F4B0F97-50C8-4DFD-A6DE-58DBB4CA0255}" presName="childText" presStyleLbl="bgAcc1" presStyleIdx="2" presStyleCnt="3">
        <dgm:presLayoutVars>
          <dgm:bulletEnabled val="1"/>
        </dgm:presLayoutVars>
      </dgm:prSet>
      <dgm:spPr/>
    </dgm:pt>
  </dgm:ptLst>
  <dgm:cxnLst>
    <dgm:cxn modelId="{194FEF0C-EBBC-4601-9153-7A35DFB2DCC1}" type="presOf" srcId="{41B7F2C0-6C0A-4715-8990-50C9AA0296CD}" destId="{C0CE6A9A-63C6-4DF4-8F3B-236BA68E4CFD}" srcOrd="0" destOrd="0" presId="urn:microsoft.com/office/officeart/2005/8/layout/hierarchy3"/>
    <dgm:cxn modelId="{785F9D2D-218C-4334-AFAD-EB7F3119AFA4}" type="presOf" srcId="{A24F4A63-5839-457E-977A-161F346087E4}" destId="{DB86F168-9CE1-406D-AF8F-759EE3F7784B}" srcOrd="0" destOrd="0" presId="urn:microsoft.com/office/officeart/2005/8/layout/hierarchy3"/>
    <dgm:cxn modelId="{D42FD860-5EBC-47FD-A298-3ED06A51DF7D}" srcId="{BF8475FA-54F7-4FF1-8C37-5C49E1ADA9B8}" destId="{5F4B0F97-50C8-4DFD-A6DE-58DBB4CA0255}" srcOrd="2" destOrd="0" parTransId="{D75D4463-35E8-4F4B-B3C1-38BF10C53060}" sibTransId="{316ED743-E963-4A43-AADE-8DEB02259BD0}"/>
    <dgm:cxn modelId="{FD3FAD53-FDD5-41CF-AD7C-8A92A78F4E1C}" type="presOf" srcId="{5F4B0F97-50C8-4DFD-A6DE-58DBB4CA0255}" destId="{9C8BD34D-6FDE-424E-B6DD-988DAAE2C76F}" srcOrd="0" destOrd="0" presId="urn:microsoft.com/office/officeart/2005/8/layout/hierarchy3"/>
    <dgm:cxn modelId="{F35B9E55-D074-412F-A7F0-7B794D32BC56}" type="presOf" srcId="{D75D4463-35E8-4F4B-B3C1-38BF10C53060}" destId="{96E26593-B6B7-4F61-9CBE-5FB768A86C19}" srcOrd="0" destOrd="0" presId="urn:microsoft.com/office/officeart/2005/8/layout/hierarchy3"/>
    <dgm:cxn modelId="{B6616499-0FAA-470C-8A38-D108FA4BA879}" type="presOf" srcId="{6EE0E2C1-7B63-41BC-92A4-6DC7C0EFD731}" destId="{BBCF9843-5F83-4474-9CD5-F96642544FE7}" srcOrd="0" destOrd="0" presId="urn:microsoft.com/office/officeart/2005/8/layout/hierarchy3"/>
    <dgm:cxn modelId="{C53E169A-6C18-46CA-95C3-82EE661D8A46}" srcId="{BF8475FA-54F7-4FF1-8C37-5C49E1ADA9B8}" destId="{A24F4A63-5839-457E-977A-161F346087E4}" srcOrd="1" destOrd="0" parTransId="{8FA3F81D-9B60-4A1D-B294-2C4B63EB4B12}" sibTransId="{DDF0EC96-5E80-46F8-ACE2-6A738C156336}"/>
    <dgm:cxn modelId="{2177B29A-893F-4205-A11F-48A94318D661}" type="presOf" srcId="{B289BEC2-83F2-48C4-A9FA-7B0D307B2021}" destId="{FC7F2C88-E5C2-4682-B4CD-783D41745142}" srcOrd="0" destOrd="0" presId="urn:microsoft.com/office/officeart/2005/8/layout/hierarchy3"/>
    <dgm:cxn modelId="{98795EA9-6398-4D46-8723-8428B7B7D3C3}" type="presOf" srcId="{BF8475FA-54F7-4FF1-8C37-5C49E1ADA9B8}" destId="{722022A2-591E-4376-9FE2-CFBBC0B2FF70}" srcOrd="0" destOrd="0" presId="urn:microsoft.com/office/officeart/2005/8/layout/hierarchy3"/>
    <dgm:cxn modelId="{F01330C3-C70C-4A53-9982-8B6FB1CC91DC}" type="presOf" srcId="{8FA3F81D-9B60-4A1D-B294-2C4B63EB4B12}" destId="{3E440EB5-2A72-47BA-B89A-68034E243CCA}" srcOrd="0" destOrd="0" presId="urn:microsoft.com/office/officeart/2005/8/layout/hierarchy3"/>
    <dgm:cxn modelId="{61C512D8-AE11-479A-828A-9CB1CA141340}" srcId="{6EE0E2C1-7B63-41BC-92A4-6DC7C0EFD731}" destId="{BF8475FA-54F7-4FF1-8C37-5C49E1ADA9B8}" srcOrd="0" destOrd="0" parTransId="{1B8254DC-24F1-4589-9088-B55C7427BC2D}" sibTransId="{9D856341-C4A8-4F22-A060-6A65E5E4D0D1}"/>
    <dgm:cxn modelId="{9DA5CEDC-4FF1-48A2-BAED-B569B25C07E6}" type="presOf" srcId="{BF8475FA-54F7-4FF1-8C37-5C49E1ADA9B8}" destId="{16E29C1B-9816-48F5-8A2E-50AF1CA6B872}" srcOrd="1" destOrd="0" presId="urn:microsoft.com/office/officeart/2005/8/layout/hierarchy3"/>
    <dgm:cxn modelId="{D2CFAFDF-A0BB-4B71-B046-04D6C42A31A5}" srcId="{BF8475FA-54F7-4FF1-8C37-5C49E1ADA9B8}" destId="{B289BEC2-83F2-48C4-A9FA-7B0D307B2021}" srcOrd="0" destOrd="0" parTransId="{41B7F2C0-6C0A-4715-8990-50C9AA0296CD}" sibTransId="{F824AA94-850A-4EC0-9554-2DAA6618AA45}"/>
    <dgm:cxn modelId="{E37C1177-0151-4C90-B6DF-B03C80475AB7}" type="presParOf" srcId="{BBCF9843-5F83-4474-9CD5-F96642544FE7}" destId="{80EA86EE-5204-4794-95B2-32A48FC1B3A2}" srcOrd="0" destOrd="0" presId="urn:microsoft.com/office/officeart/2005/8/layout/hierarchy3"/>
    <dgm:cxn modelId="{3C286A2E-F4ED-4B8F-8441-F711920137F4}" type="presParOf" srcId="{80EA86EE-5204-4794-95B2-32A48FC1B3A2}" destId="{F18BA0A7-0893-4322-AD30-EFD61A0B5D9E}" srcOrd="0" destOrd="0" presId="urn:microsoft.com/office/officeart/2005/8/layout/hierarchy3"/>
    <dgm:cxn modelId="{61D6B8C4-7124-4CD9-BBBF-EF915BA22E65}" type="presParOf" srcId="{F18BA0A7-0893-4322-AD30-EFD61A0B5D9E}" destId="{722022A2-591E-4376-9FE2-CFBBC0B2FF70}" srcOrd="0" destOrd="0" presId="urn:microsoft.com/office/officeart/2005/8/layout/hierarchy3"/>
    <dgm:cxn modelId="{98364300-625C-45AE-A9B8-718BB5AC5733}" type="presParOf" srcId="{F18BA0A7-0893-4322-AD30-EFD61A0B5D9E}" destId="{16E29C1B-9816-48F5-8A2E-50AF1CA6B872}" srcOrd="1" destOrd="0" presId="urn:microsoft.com/office/officeart/2005/8/layout/hierarchy3"/>
    <dgm:cxn modelId="{503A32FF-9DAD-41D2-A54D-390B83917FEE}" type="presParOf" srcId="{80EA86EE-5204-4794-95B2-32A48FC1B3A2}" destId="{32954F68-9E9C-4661-B06A-78E3B3423578}" srcOrd="1" destOrd="0" presId="urn:microsoft.com/office/officeart/2005/8/layout/hierarchy3"/>
    <dgm:cxn modelId="{5E05ED00-7AD1-4D70-A1FD-C0B5585B6AE7}" type="presParOf" srcId="{32954F68-9E9C-4661-B06A-78E3B3423578}" destId="{C0CE6A9A-63C6-4DF4-8F3B-236BA68E4CFD}" srcOrd="0" destOrd="0" presId="urn:microsoft.com/office/officeart/2005/8/layout/hierarchy3"/>
    <dgm:cxn modelId="{F85611A3-717F-432B-98CD-ECB8F9CE16A0}" type="presParOf" srcId="{32954F68-9E9C-4661-B06A-78E3B3423578}" destId="{FC7F2C88-E5C2-4682-B4CD-783D41745142}" srcOrd="1" destOrd="0" presId="urn:microsoft.com/office/officeart/2005/8/layout/hierarchy3"/>
    <dgm:cxn modelId="{65BD0A4E-7D23-424D-A1D9-DFD406064277}" type="presParOf" srcId="{32954F68-9E9C-4661-B06A-78E3B3423578}" destId="{3E440EB5-2A72-47BA-B89A-68034E243CCA}" srcOrd="2" destOrd="0" presId="urn:microsoft.com/office/officeart/2005/8/layout/hierarchy3"/>
    <dgm:cxn modelId="{D32E4BCB-6AA6-4151-91CF-F5CCB2FD94C7}" type="presParOf" srcId="{32954F68-9E9C-4661-B06A-78E3B3423578}" destId="{DB86F168-9CE1-406D-AF8F-759EE3F7784B}" srcOrd="3" destOrd="0" presId="urn:microsoft.com/office/officeart/2005/8/layout/hierarchy3"/>
    <dgm:cxn modelId="{B1B92820-506E-4A5B-8236-A80C0DCBFD4B}" type="presParOf" srcId="{32954F68-9E9C-4661-B06A-78E3B3423578}" destId="{96E26593-B6B7-4F61-9CBE-5FB768A86C19}" srcOrd="4" destOrd="0" presId="urn:microsoft.com/office/officeart/2005/8/layout/hierarchy3"/>
    <dgm:cxn modelId="{9D78AA17-466A-4D3A-B052-C2B97A9F2C14}" type="presParOf" srcId="{32954F68-9E9C-4661-B06A-78E3B3423578}" destId="{9C8BD34D-6FDE-424E-B6DD-988DAAE2C76F}" srcOrd="5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E0989BD-6D7B-48DA-A7E5-F3E21073BADF}" type="doc">
      <dgm:prSet loTypeId="urn:microsoft.com/office/officeart/2005/8/layout/hierarchy2" loCatId="hierarchy" qsTypeId="urn:microsoft.com/office/officeart/2005/8/quickstyle/simple1" qsCatId="simple" csTypeId="urn:microsoft.com/office/officeart/2005/8/colors/accent2_3" csCatId="accent2" phldr="1"/>
      <dgm:spPr/>
      <dgm:t>
        <a:bodyPr/>
        <a:lstStyle/>
        <a:p>
          <a:endParaRPr lang="es-ES"/>
        </a:p>
      </dgm:t>
    </dgm:pt>
    <dgm:pt modelId="{54D08534-187A-41E4-A4BE-681E13FBF295}">
      <dgm:prSet phldrT="[Texto]"/>
      <dgm:spPr/>
      <dgm:t>
        <a:bodyPr/>
        <a:lstStyle/>
        <a:p>
          <a:r>
            <a:rPr lang="es-ES" dirty="0"/>
            <a:t>SUJETO</a:t>
          </a:r>
        </a:p>
      </dgm:t>
    </dgm:pt>
    <dgm:pt modelId="{2D4773C9-DB7C-400D-BD93-3B00D3B5A80C}" type="parTrans" cxnId="{F8FE5869-6653-42C3-98AC-F30D2DDA050A}">
      <dgm:prSet/>
      <dgm:spPr/>
      <dgm:t>
        <a:bodyPr/>
        <a:lstStyle/>
        <a:p>
          <a:endParaRPr lang="es-ES"/>
        </a:p>
      </dgm:t>
    </dgm:pt>
    <dgm:pt modelId="{6D5C0EDB-DD39-49A9-A82B-B046C80E33C9}" type="sibTrans" cxnId="{F8FE5869-6653-42C3-98AC-F30D2DDA050A}">
      <dgm:prSet/>
      <dgm:spPr/>
      <dgm:t>
        <a:bodyPr/>
        <a:lstStyle/>
        <a:p>
          <a:endParaRPr lang="es-ES"/>
        </a:p>
      </dgm:t>
    </dgm:pt>
    <dgm:pt modelId="{F567A378-F1FB-45AD-8F24-24C0C4B0213B}">
      <dgm:prSet phldrT="[Texto]"/>
      <dgm:spPr/>
      <dgm:t>
        <a:bodyPr/>
        <a:lstStyle/>
        <a:p>
          <a:r>
            <a:rPr lang="es-ES" dirty="0"/>
            <a:t>SUSTANTIVO</a:t>
          </a:r>
        </a:p>
      </dgm:t>
    </dgm:pt>
    <dgm:pt modelId="{0E3005DE-21F8-4011-9F4E-CC155481111F}" type="parTrans" cxnId="{6F1F62AA-8453-476C-8EF7-CC121D949C49}">
      <dgm:prSet/>
      <dgm:spPr/>
      <dgm:t>
        <a:bodyPr/>
        <a:lstStyle/>
        <a:p>
          <a:endParaRPr lang="es-ES"/>
        </a:p>
      </dgm:t>
    </dgm:pt>
    <dgm:pt modelId="{28F3C508-894D-43EA-9AA2-ABCEA0B6D3D6}" type="sibTrans" cxnId="{6F1F62AA-8453-476C-8EF7-CC121D949C49}">
      <dgm:prSet/>
      <dgm:spPr/>
      <dgm:t>
        <a:bodyPr/>
        <a:lstStyle/>
        <a:p>
          <a:endParaRPr lang="es-ES"/>
        </a:p>
      </dgm:t>
    </dgm:pt>
    <dgm:pt modelId="{8A6289F6-9C45-4326-91EE-498C72F5967E}">
      <dgm:prSet phldrT="[Texto]"/>
      <dgm:spPr/>
      <dgm:t>
        <a:bodyPr/>
        <a:lstStyle/>
        <a:p>
          <a:r>
            <a:rPr lang="es-ES" b="1" dirty="0">
              <a:solidFill>
                <a:schemeClr val="tx1"/>
              </a:solidFill>
            </a:rPr>
            <a:t>María</a:t>
          </a:r>
          <a:r>
            <a:rPr lang="es-ES" dirty="0"/>
            <a:t> es guapa</a:t>
          </a:r>
        </a:p>
      </dgm:t>
    </dgm:pt>
    <dgm:pt modelId="{5005CB1E-8A4C-4933-861A-DB6DF1D16A4B}" type="parTrans" cxnId="{A86D774C-6EAF-4787-9321-7CD65EF44145}">
      <dgm:prSet/>
      <dgm:spPr/>
      <dgm:t>
        <a:bodyPr/>
        <a:lstStyle/>
        <a:p>
          <a:endParaRPr lang="es-ES"/>
        </a:p>
      </dgm:t>
    </dgm:pt>
    <dgm:pt modelId="{285B77FF-5E4F-4D6C-A6B6-2E24B55EA707}" type="sibTrans" cxnId="{A86D774C-6EAF-4787-9321-7CD65EF44145}">
      <dgm:prSet/>
      <dgm:spPr/>
      <dgm:t>
        <a:bodyPr/>
        <a:lstStyle/>
        <a:p>
          <a:endParaRPr lang="es-ES"/>
        </a:p>
      </dgm:t>
    </dgm:pt>
    <dgm:pt modelId="{056F151B-0BA7-4502-84BE-02593E5D3D96}">
      <dgm:prSet phldrT="[Texto]"/>
      <dgm:spPr/>
      <dgm:t>
        <a:bodyPr/>
        <a:lstStyle/>
        <a:p>
          <a:r>
            <a:rPr lang="es-ES" dirty="0"/>
            <a:t>G. PREP</a:t>
          </a:r>
        </a:p>
      </dgm:t>
    </dgm:pt>
    <dgm:pt modelId="{B851CFE3-CA35-4815-8443-28D4F306C563}" type="parTrans" cxnId="{E9330A16-2788-412C-8C20-9F410EDF1A50}">
      <dgm:prSet/>
      <dgm:spPr/>
      <dgm:t>
        <a:bodyPr/>
        <a:lstStyle/>
        <a:p>
          <a:endParaRPr lang="es-ES"/>
        </a:p>
      </dgm:t>
    </dgm:pt>
    <dgm:pt modelId="{83E3BC76-3713-4E79-A662-FBCB552F00F9}" type="sibTrans" cxnId="{E9330A16-2788-412C-8C20-9F410EDF1A50}">
      <dgm:prSet/>
      <dgm:spPr/>
      <dgm:t>
        <a:bodyPr/>
        <a:lstStyle/>
        <a:p>
          <a:endParaRPr lang="es-ES"/>
        </a:p>
      </dgm:t>
    </dgm:pt>
    <dgm:pt modelId="{8F652B55-446D-4026-82FD-52BB0CC39B1A}">
      <dgm:prSet phldrT="[Texto]"/>
      <dgm:spPr/>
      <dgm:t>
        <a:bodyPr/>
        <a:lstStyle/>
        <a:p>
          <a:r>
            <a:rPr lang="es-ES" dirty="0"/>
            <a:t>PRONOMBRE</a:t>
          </a:r>
        </a:p>
      </dgm:t>
    </dgm:pt>
    <dgm:pt modelId="{3658C51C-A2C3-4547-BB8F-DE4A2682892C}" type="parTrans" cxnId="{0D29436C-44B9-4976-AB23-B29156CB9D82}">
      <dgm:prSet/>
      <dgm:spPr/>
      <dgm:t>
        <a:bodyPr/>
        <a:lstStyle/>
        <a:p>
          <a:endParaRPr lang="es-ES"/>
        </a:p>
      </dgm:t>
    </dgm:pt>
    <dgm:pt modelId="{1B5448C5-D5B7-42F0-B78B-CB9261096F7A}" type="sibTrans" cxnId="{0D29436C-44B9-4976-AB23-B29156CB9D82}">
      <dgm:prSet/>
      <dgm:spPr/>
      <dgm:t>
        <a:bodyPr/>
        <a:lstStyle/>
        <a:p>
          <a:endParaRPr lang="es-ES"/>
        </a:p>
      </dgm:t>
    </dgm:pt>
    <dgm:pt modelId="{2C2E363C-1FE3-4919-AC1F-B0AD66341140}">
      <dgm:prSet phldrT="[Texto]"/>
      <dgm:spPr/>
      <dgm:t>
        <a:bodyPr/>
        <a:lstStyle/>
        <a:p>
          <a:r>
            <a:rPr lang="es-ES" b="1" dirty="0">
              <a:solidFill>
                <a:schemeClr val="tx1"/>
              </a:solidFill>
            </a:rPr>
            <a:t>Ella</a:t>
          </a:r>
          <a:r>
            <a:rPr lang="es-ES" dirty="0"/>
            <a:t> sale a la calle</a:t>
          </a:r>
        </a:p>
      </dgm:t>
    </dgm:pt>
    <dgm:pt modelId="{1B6B9465-649B-4570-84CA-A7CA38F5B72D}" type="parTrans" cxnId="{2C23F099-44FA-4C6C-AD6A-F6D7A6E5D82C}">
      <dgm:prSet/>
      <dgm:spPr/>
      <dgm:t>
        <a:bodyPr/>
        <a:lstStyle/>
        <a:p>
          <a:endParaRPr lang="es-ES"/>
        </a:p>
      </dgm:t>
    </dgm:pt>
    <dgm:pt modelId="{454D3E7A-E904-414E-B9D4-F770CF2ECD9C}" type="sibTrans" cxnId="{2C23F099-44FA-4C6C-AD6A-F6D7A6E5D82C}">
      <dgm:prSet/>
      <dgm:spPr/>
      <dgm:t>
        <a:bodyPr/>
        <a:lstStyle/>
        <a:p>
          <a:endParaRPr lang="es-ES"/>
        </a:p>
      </dgm:t>
    </dgm:pt>
    <dgm:pt modelId="{BC20A2AC-C815-46A4-8535-0B357434F223}">
      <dgm:prSet phldrT="[Texto]"/>
      <dgm:spPr/>
      <dgm:t>
        <a:bodyPr/>
        <a:lstStyle/>
        <a:p>
          <a:r>
            <a:rPr lang="es-ES" dirty="0"/>
            <a:t>La casa </a:t>
          </a:r>
          <a:r>
            <a:rPr lang="es-ES" b="1" dirty="0">
              <a:solidFill>
                <a:schemeClr val="tx1"/>
              </a:solidFill>
            </a:rPr>
            <a:t>de mi abuela </a:t>
          </a:r>
          <a:r>
            <a:rPr lang="es-ES" b="0" dirty="0"/>
            <a:t>tiene muchos años</a:t>
          </a:r>
        </a:p>
      </dgm:t>
    </dgm:pt>
    <dgm:pt modelId="{49A51114-9AD6-461B-9C54-E50D0976BF54}" type="parTrans" cxnId="{FE47C4D0-9A5F-4B80-9EE6-65409671B069}">
      <dgm:prSet/>
      <dgm:spPr/>
      <dgm:t>
        <a:bodyPr/>
        <a:lstStyle/>
        <a:p>
          <a:endParaRPr lang="es-ES"/>
        </a:p>
      </dgm:t>
    </dgm:pt>
    <dgm:pt modelId="{E5630F0B-A96C-4A45-8FC7-D91ABF22282B}" type="sibTrans" cxnId="{FE47C4D0-9A5F-4B80-9EE6-65409671B069}">
      <dgm:prSet/>
      <dgm:spPr/>
      <dgm:t>
        <a:bodyPr/>
        <a:lstStyle/>
        <a:p>
          <a:endParaRPr lang="es-ES"/>
        </a:p>
      </dgm:t>
    </dgm:pt>
    <dgm:pt modelId="{9C5E47C1-5491-49D7-986F-0FAC814B418E}">
      <dgm:prSet phldrT="[Texto]"/>
      <dgm:spPr/>
      <dgm:t>
        <a:bodyPr/>
        <a:lstStyle/>
        <a:p>
          <a:r>
            <a:rPr lang="es-ES" dirty="0"/>
            <a:t>OMITIDO</a:t>
          </a:r>
        </a:p>
      </dgm:t>
    </dgm:pt>
    <dgm:pt modelId="{B10CF76B-7383-45A2-B2AF-8E746AD05FA5}" type="parTrans" cxnId="{5DEA3CF4-3856-4E1C-9804-5D2EB3FA65B3}">
      <dgm:prSet/>
      <dgm:spPr/>
      <dgm:t>
        <a:bodyPr/>
        <a:lstStyle/>
        <a:p>
          <a:endParaRPr lang="es-ES"/>
        </a:p>
      </dgm:t>
    </dgm:pt>
    <dgm:pt modelId="{748FAE06-FA76-4F34-AC18-CD6A1F66FD23}" type="sibTrans" cxnId="{5DEA3CF4-3856-4E1C-9804-5D2EB3FA65B3}">
      <dgm:prSet/>
      <dgm:spPr/>
      <dgm:t>
        <a:bodyPr/>
        <a:lstStyle/>
        <a:p>
          <a:endParaRPr lang="es-ES"/>
        </a:p>
      </dgm:t>
    </dgm:pt>
    <dgm:pt modelId="{2D80DF35-6519-46C5-9A97-7D3D41512829}">
      <dgm:prSet phldrT="[Texto]"/>
      <dgm:spPr/>
      <dgm:t>
        <a:bodyPr/>
        <a:lstStyle/>
        <a:p>
          <a:r>
            <a:rPr lang="es-ES" b="1" dirty="0">
              <a:solidFill>
                <a:schemeClr val="tx1"/>
              </a:solidFill>
            </a:rPr>
            <a:t>(Yo) </a:t>
          </a:r>
          <a:r>
            <a:rPr lang="es-ES" b="0" dirty="0"/>
            <a:t>E</a:t>
          </a:r>
          <a:r>
            <a:rPr lang="es-ES" dirty="0"/>
            <a:t>stoy contento</a:t>
          </a:r>
        </a:p>
      </dgm:t>
    </dgm:pt>
    <dgm:pt modelId="{5A2C67A3-A978-4F0C-BF70-EB9D21CE2634}" type="parTrans" cxnId="{61419117-8135-40D3-ACEB-7CE3A25203E4}">
      <dgm:prSet/>
      <dgm:spPr/>
      <dgm:t>
        <a:bodyPr/>
        <a:lstStyle/>
        <a:p>
          <a:endParaRPr lang="es-ES"/>
        </a:p>
      </dgm:t>
    </dgm:pt>
    <dgm:pt modelId="{0694E922-3C38-43E0-97B1-8E81027A9714}" type="sibTrans" cxnId="{61419117-8135-40D3-ACEB-7CE3A25203E4}">
      <dgm:prSet/>
      <dgm:spPr/>
      <dgm:t>
        <a:bodyPr/>
        <a:lstStyle/>
        <a:p>
          <a:endParaRPr lang="es-ES"/>
        </a:p>
      </dgm:t>
    </dgm:pt>
    <dgm:pt modelId="{67C1813A-405C-49ED-9F78-4B5F9BD77A42}" type="pres">
      <dgm:prSet presAssocID="{3E0989BD-6D7B-48DA-A7E5-F3E21073BADF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418D84C6-BF32-4991-8C70-0DBD7920C551}" type="pres">
      <dgm:prSet presAssocID="{54D08534-187A-41E4-A4BE-681E13FBF295}" presName="root1" presStyleCnt="0"/>
      <dgm:spPr/>
    </dgm:pt>
    <dgm:pt modelId="{EDD2CA05-F247-468C-9A99-46497EDC3476}" type="pres">
      <dgm:prSet presAssocID="{54D08534-187A-41E4-A4BE-681E13FBF295}" presName="LevelOneTextNode" presStyleLbl="node0" presStyleIdx="0" presStyleCnt="1">
        <dgm:presLayoutVars>
          <dgm:chPref val="3"/>
        </dgm:presLayoutVars>
      </dgm:prSet>
      <dgm:spPr/>
    </dgm:pt>
    <dgm:pt modelId="{7713FAE2-C657-40DE-B3BA-42A961FDA540}" type="pres">
      <dgm:prSet presAssocID="{54D08534-187A-41E4-A4BE-681E13FBF295}" presName="level2hierChild" presStyleCnt="0"/>
      <dgm:spPr/>
    </dgm:pt>
    <dgm:pt modelId="{A82A814D-5E6D-4997-A342-5D30516CE2AA}" type="pres">
      <dgm:prSet presAssocID="{0E3005DE-21F8-4011-9F4E-CC155481111F}" presName="conn2-1" presStyleLbl="parChTrans1D2" presStyleIdx="0" presStyleCnt="4"/>
      <dgm:spPr/>
    </dgm:pt>
    <dgm:pt modelId="{96DBD0BC-B3CE-43B6-BE54-1047361A6522}" type="pres">
      <dgm:prSet presAssocID="{0E3005DE-21F8-4011-9F4E-CC155481111F}" presName="connTx" presStyleLbl="parChTrans1D2" presStyleIdx="0" presStyleCnt="4"/>
      <dgm:spPr/>
    </dgm:pt>
    <dgm:pt modelId="{7BCFA5DE-5E6D-4706-B89A-7ECB3BD2CF20}" type="pres">
      <dgm:prSet presAssocID="{F567A378-F1FB-45AD-8F24-24C0C4B0213B}" presName="root2" presStyleCnt="0"/>
      <dgm:spPr/>
    </dgm:pt>
    <dgm:pt modelId="{0A233FA0-062A-4A01-AB45-BF097E004FD4}" type="pres">
      <dgm:prSet presAssocID="{F567A378-F1FB-45AD-8F24-24C0C4B0213B}" presName="LevelTwoTextNode" presStyleLbl="node2" presStyleIdx="0" presStyleCnt="4">
        <dgm:presLayoutVars>
          <dgm:chPref val="3"/>
        </dgm:presLayoutVars>
      </dgm:prSet>
      <dgm:spPr/>
    </dgm:pt>
    <dgm:pt modelId="{FD20EF21-9A6D-4D90-AD9C-8C2408CF01F5}" type="pres">
      <dgm:prSet presAssocID="{F567A378-F1FB-45AD-8F24-24C0C4B0213B}" presName="level3hierChild" presStyleCnt="0"/>
      <dgm:spPr/>
    </dgm:pt>
    <dgm:pt modelId="{EDBB5E71-91A3-4FED-A465-A3B0CB516F7C}" type="pres">
      <dgm:prSet presAssocID="{5005CB1E-8A4C-4933-861A-DB6DF1D16A4B}" presName="conn2-1" presStyleLbl="parChTrans1D3" presStyleIdx="0" presStyleCnt="4"/>
      <dgm:spPr/>
    </dgm:pt>
    <dgm:pt modelId="{04947C48-B30D-4888-9E6F-CC0189EDAD97}" type="pres">
      <dgm:prSet presAssocID="{5005CB1E-8A4C-4933-861A-DB6DF1D16A4B}" presName="connTx" presStyleLbl="parChTrans1D3" presStyleIdx="0" presStyleCnt="4"/>
      <dgm:spPr/>
    </dgm:pt>
    <dgm:pt modelId="{30DC85D4-7AA1-4F8F-95B4-F3F2EA3ECA35}" type="pres">
      <dgm:prSet presAssocID="{8A6289F6-9C45-4326-91EE-498C72F5967E}" presName="root2" presStyleCnt="0"/>
      <dgm:spPr/>
    </dgm:pt>
    <dgm:pt modelId="{0ADD1EEE-20B1-4E13-82D5-27CD3BBE24BE}" type="pres">
      <dgm:prSet presAssocID="{8A6289F6-9C45-4326-91EE-498C72F5967E}" presName="LevelTwoTextNode" presStyleLbl="node3" presStyleIdx="0" presStyleCnt="4">
        <dgm:presLayoutVars>
          <dgm:chPref val="3"/>
        </dgm:presLayoutVars>
      </dgm:prSet>
      <dgm:spPr/>
    </dgm:pt>
    <dgm:pt modelId="{28D82995-2894-4F25-B8D8-5853CF14ECE5}" type="pres">
      <dgm:prSet presAssocID="{8A6289F6-9C45-4326-91EE-498C72F5967E}" presName="level3hierChild" presStyleCnt="0"/>
      <dgm:spPr/>
    </dgm:pt>
    <dgm:pt modelId="{337D5E20-271C-4335-BA72-C5342210E64A}" type="pres">
      <dgm:prSet presAssocID="{B851CFE3-CA35-4815-8443-28D4F306C563}" presName="conn2-1" presStyleLbl="parChTrans1D2" presStyleIdx="1" presStyleCnt="4"/>
      <dgm:spPr/>
    </dgm:pt>
    <dgm:pt modelId="{9A93823A-031B-4535-A60F-A7D5887967CF}" type="pres">
      <dgm:prSet presAssocID="{B851CFE3-CA35-4815-8443-28D4F306C563}" presName="connTx" presStyleLbl="parChTrans1D2" presStyleIdx="1" presStyleCnt="4"/>
      <dgm:spPr/>
    </dgm:pt>
    <dgm:pt modelId="{F0628085-F08B-4A3E-A432-79E49F93EAAD}" type="pres">
      <dgm:prSet presAssocID="{056F151B-0BA7-4502-84BE-02593E5D3D96}" presName="root2" presStyleCnt="0"/>
      <dgm:spPr/>
    </dgm:pt>
    <dgm:pt modelId="{8C288495-726F-4384-9A38-8589A6445996}" type="pres">
      <dgm:prSet presAssocID="{056F151B-0BA7-4502-84BE-02593E5D3D96}" presName="LevelTwoTextNode" presStyleLbl="node2" presStyleIdx="1" presStyleCnt="4">
        <dgm:presLayoutVars>
          <dgm:chPref val="3"/>
        </dgm:presLayoutVars>
      </dgm:prSet>
      <dgm:spPr/>
    </dgm:pt>
    <dgm:pt modelId="{DD14E5F0-9DB4-47C4-A7D1-DC9C7FC3AEA3}" type="pres">
      <dgm:prSet presAssocID="{056F151B-0BA7-4502-84BE-02593E5D3D96}" presName="level3hierChild" presStyleCnt="0"/>
      <dgm:spPr/>
    </dgm:pt>
    <dgm:pt modelId="{E97C822F-74A5-40F8-A00E-C28DA46F7956}" type="pres">
      <dgm:prSet presAssocID="{49A51114-9AD6-461B-9C54-E50D0976BF54}" presName="conn2-1" presStyleLbl="parChTrans1D3" presStyleIdx="1" presStyleCnt="4"/>
      <dgm:spPr/>
    </dgm:pt>
    <dgm:pt modelId="{F7FE3472-9775-49D0-B6CD-FCB402917E96}" type="pres">
      <dgm:prSet presAssocID="{49A51114-9AD6-461B-9C54-E50D0976BF54}" presName="connTx" presStyleLbl="parChTrans1D3" presStyleIdx="1" presStyleCnt="4"/>
      <dgm:spPr/>
    </dgm:pt>
    <dgm:pt modelId="{5E99EC89-BCAC-4861-B73B-F37BEFB64930}" type="pres">
      <dgm:prSet presAssocID="{BC20A2AC-C815-46A4-8535-0B357434F223}" presName="root2" presStyleCnt="0"/>
      <dgm:spPr/>
    </dgm:pt>
    <dgm:pt modelId="{60E5D605-7001-400C-A6E2-0DF5009C6127}" type="pres">
      <dgm:prSet presAssocID="{BC20A2AC-C815-46A4-8535-0B357434F223}" presName="LevelTwoTextNode" presStyleLbl="node3" presStyleIdx="1" presStyleCnt="4">
        <dgm:presLayoutVars>
          <dgm:chPref val="3"/>
        </dgm:presLayoutVars>
      </dgm:prSet>
      <dgm:spPr/>
    </dgm:pt>
    <dgm:pt modelId="{6482089C-BDC9-40B4-A8EE-D4E71171C2A3}" type="pres">
      <dgm:prSet presAssocID="{BC20A2AC-C815-46A4-8535-0B357434F223}" presName="level3hierChild" presStyleCnt="0"/>
      <dgm:spPr/>
    </dgm:pt>
    <dgm:pt modelId="{5DDB5204-FC5E-4A50-9748-07EEAD4AC1D2}" type="pres">
      <dgm:prSet presAssocID="{3658C51C-A2C3-4547-BB8F-DE4A2682892C}" presName="conn2-1" presStyleLbl="parChTrans1D2" presStyleIdx="2" presStyleCnt="4"/>
      <dgm:spPr/>
    </dgm:pt>
    <dgm:pt modelId="{8CA63758-C516-4454-909E-C36BE3299339}" type="pres">
      <dgm:prSet presAssocID="{3658C51C-A2C3-4547-BB8F-DE4A2682892C}" presName="connTx" presStyleLbl="parChTrans1D2" presStyleIdx="2" presStyleCnt="4"/>
      <dgm:spPr/>
    </dgm:pt>
    <dgm:pt modelId="{EAB9CBFE-1E28-4652-82A5-5E00B02B0C97}" type="pres">
      <dgm:prSet presAssocID="{8F652B55-446D-4026-82FD-52BB0CC39B1A}" presName="root2" presStyleCnt="0"/>
      <dgm:spPr/>
    </dgm:pt>
    <dgm:pt modelId="{DC5465AC-23B2-4962-ABFB-6F3CDD0B7BCC}" type="pres">
      <dgm:prSet presAssocID="{8F652B55-446D-4026-82FD-52BB0CC39B1A}" presName="LevelTwoTextNode" presStyleLbl="node2" presStyleIdx="2" presStyleCnt="4">
        <dgm:presLayoutVars>
          <dgm:chPref val="3"/>
        </dgm:presLayoutVars>
      </dgm:prSet>
      <dgm:spPr/>
    </dgm:pt>
    <dgm:pt modelId="{BAE3B2D0-430A-4ED8-B7A1-2BC7304B138F}" type="pres">
      <dgm:prSet presAssocID="{8F652B55-446D-4026-82FD-52BB0CC39B1A}" presName="level3hierChild" presStyleCnt="0"/>
      <dgm:spPr/>
    </dgm:pt>
    <dgm:pt modelId="{DE4AC0A6-E954-4662-B352-C9648880513C}" type="pres">
      <dgm:prSet presAssocID="{1B6B9465-649B-4570-84CA-A7CA38F5B72D}" presName="conn2-1" presStyleLbl="parChTrans1D3" presStyleIdx="2" presStyleCnt="4"/>
      <dgm:spPr/>
    </dgm:pt>
    <dgm:pt modelId="{8AE4B957-240B-4792-A1A3-850C5F472A5A}" type="pres">
      <dgm:prSet presAssocID="{1B6B9465-649B-4570-84CA-A7CA38F5B72D}" presName="connTx" presStyleLbl="parChTrans1D3" presStyleIdx="2" presStyleCnt="4"/>
      <dgm:spPr/>
    </dgm:pt>
    <dgm:pt modelId="{3B36593C-C077-4799-B786-B3022A641EAE}" type="pres">
      <dgm:prSet presAssocID="{2C2E363C-1FE3-4919-AC1F-B0AD66341140}" presName="root2" presStyleCnt="0"/>
      <dgm:spPr/>
    </dgm:pt>
    <dgm:pt modelId="{DC218621-BE54-47FE-9505-7A7FDEDD2FAD}" type="pres">
      <dgm:prSet presAssocID="{2C2E363C-1FE3-4919-AC1F-B0AD66341140}" presName="LevelTwoTextNode" presStyleLbl="node3" presStyleIdx="2" presStyleCnt="4">
        <dgm:presLayoutVars>
          <dgm:chPref val="3"/>
        </dgm:presLayoutVars>
      </dgm:prSet>
      <dgm:spPr/>
    </dgm:pt>
    <dgm:pt modelId="{AB99777A-4036-4F0B-B9D9-8C2BB216A3E1}" type="pres">
      <dgm:prSet presAssocID="{2C2E363C-1FE3-4919-AC1F-B0AD66341140}" presName="level3hierChild" presStyleCnt="0"/>
      <dgm:spPr/>
    </dgm:pt>
    <dgm:pt modelId="{CC563D8A-CD09-4865-9684-FCE36221CD7B}" type="pres">
      <dgm:prSet presAssocID="{B10CF76B-7383-45A2-B2AF-8E746AD05FA5}" presName="conn2-1" presStyleLbl="parChTrans1D2" presStyleIdx="3" presStyleCnt="4"/>
      <dgm:spPr/>
    </dgm:pt>
    <dgm:pt modelId="{4E6D403C-7B29-469E-9205-8C344C70D3DD}" type="pres">
      <dgm:prSet presAssocID="{B10CF76B-7383-45A2-B2AF-8E746AD05FA5}" presName="connTx" presStyleLbl="parChTrans1D2" presStyleIdx="3" presStyleCnt="4"/>
      <dgm:spPr/>
    </dgm:pt>
    <dgm:pt modelId="{65B6CE89-C557-452D-A3BE-9940551D6574}" type="pres">
      <dgm:prSet presAssocID="{9C5E47C1-5491-49D7-986F-0FAC814B418E}" presName="root2" presStyleCnt="0"/>
      <dgm:spPr/>
    </dgm:pt>
    <dgm:pt modelId="{E854944A-3F4A-4D4E-9B9A-377DA275C7BE}" type="pres">
      <dgm:prSet presAssocID="{9C5E47C1-5491-49D7-986F-0FAC814B418E}" presName="LevelTwoTextNode" presStyleLbl="node2" presStyleIdx="3" presStyleCnt="4">
        <dgm:presLayoutVars>
          <dgm:chPref val="3"/>
        </dgm:presLayoutVars>
      </dgm:prSet>
      <dgm:spPr/>
    </dgm:pt>
    <dgm:pt modelId="{2543FE69-9BA6-4478-9487-61D88EB3CE8E}" type="pres">
      <dgm:prSet presAssocID="{9C5E47C1-5491-49D7-986F-0FAC814B418E}" presName="level3hierChild" presStyleCnt="0"/>
      <dgm:spPr/>
    </dgm:pt>
    <dgm:pt modelId="{203CB22B-B961-49FF-85A3-BD6F8FBC2CFF}" type="pres">
      <dgm:prSet presAssocID="{5A2C67A3-A978-4F0C-BF70-EB9D21CE2634}" presName="conn2-1" presStyleLbl="parChTrans1D3" presStyleIdx="3" presStyleCnt="4"/>
      <dgm:spPr/>
    </dgm:pt>
    <dgm:pt modelId="{80323ECA-6AC8-43C6-9925-C6CBD7BE41C8}" type="pres">
      <dgm:prSet presAssocID="{5A2C67A3-A978-4F0C-BF70-EB9D21CE2634}" presName="connTx" presStyleLbl="parChTrans1D3" presStyleIdx="3" presStyleCnt="4"/>
      <dgm:spPr/>
    </dgm:pt>
    <dgm:pt modelId="{59510933-E32D-47AB-BE7B-EB51174305D3}" type="pres">
      <dgm:prSet presAssocID="{2D80DF35-6519-46C5-9A97-7D3D41512829}" presName="root2" presStyleCnt="0"/>
      <dgm:spPr/>
    </dgm:pt>
    <dgm:pt modelId="{D663D3B6-AEAB-45B9-876F-68D969141ACB}" type="pres">
      <dgm:prSet presAssocID="{2D80DF35-6519-46C5-9A97-7D3D41512829}" presName="LevelTwoTextNode" presStyleLbl="node3" presStyleIdx="3" presStyleCnt="4">
        <dgm:presLayoutVars>
          <dgm:chPref val="3"/>
        </dgm:presLayoutVars>
      </dgm:prSet>
      <dgm:spPr/>
    </dgm:pt>
    <dgm:pt modelId="{18076395-3841-4875-A9C0-99BEFAAA7F93}" type="pres">
      <dgm:prSet presAssocID="{2D80DF35-6519-46C5-9A97-7D3D41512829}" presName="level3hierChild" presStyleCnt="0"/>
      <dgm:spPr/>
    </dgm:pt>
  </dgm:ptLst>
  <dgm:cxnLst>
    <dgm:cxn modelId="{E9330A16-2788-412C-8C20-9F410EDF1A50}" srcId="{54D08534-187A-41E4-A4BE-681E13FBF295}" destId="{056F151B-0BA7-4502-84BE-02593E5D3D96}" srcOrd="1" destOrd="0" parTransId="{B851CFE3-CA35-4815-8443-28D4F306C563}" sibTransId="{83E3BC76-3713-4E79-A662-FBCB552F00F9}"/>
    <dgm:cxn modelId="{61419117-8135-40D3-ACEB-7CE3A25203E4}" srcId="{9C5E47C1-5491-49D7-986F-0FAC814B418E}" destId="{2D80DF35-6519-46C5-9A97-7D3D41512829}" srcOrd="0" destOrd="0" parTransId="{5A2C67A3-A978-4F0C-BF70-EB9D21CE2634}" sibTransId="{0694E922-3C38-43E0-97B1-8E81027A9714}"/>
    <dgm:cxn modelId="{23C9A21A-1883-4FA4-BA4D-36A97B8972CD}" type="presOf" srcId="{3658C51C-A2C3-4547-BB8F-DE4A2682892C}" destId="{5DDB5204-FC5E-4A50-9748-07EEAD4AC1D2}" srcOrd="0" destOrd="0" presId="urn:microsoft.com/office/officeart/2005/8/layout/hierarchy2"/>
    <dgm:cxn modelId="{451CAB20-B7FA-4E37-B01F-75812830445F}" type="presOf" srcId="{3E0989BD-6D7B-48DA-A7E5-F3E21073BADF}" destId="{67C1813A-405C-49ED-9F78-4B5F9BD77A42}" srcOrd="0" destOrd="0" presId="urn:microsoft.com/office/officeart/2005/8/layout/hierarchy2"/>
    <dgm:cxn modelId="{CE9D0C21-84AB-4A6A-8DA9-7FB263DF9A6E}" type="presOf" srcId="{2D80DF35-6519-46C5-9A97-7D3D41512829}" destId="{D663D3B6-AEAB-45B9-876F-68D969141ACB}" srcOrd="0" destOrd="0" presId="urn:microsoft.com/office/officeart/2005/8/layout/hierarchy2"/>
    <dgm:cxn modelId="{4D88A32B-5779-4EAB-B798-DCAFA2150E52}" type="presOf" srcId="{5005CB1E-8A4C-4933-861A-DB6DF1D16A4B}" destId="{04947C48-B30D-4888-9E6F-CC0189EDAD97}" srcOrd="1" destOrd="0" presId="urn:microsoft.com/office/officeart/2005/8/layout/hierarchy2"/>
    <dgm:cxn modelId="{A24A7C2E-BEC7-4B7F-8E20-5399DDB392E8}" type="presOf" srcId="{BC20A2AC-C815-46A4-8535-0B357434F223}" destId="{60E5D605-7001-400C-A6E2-0DF5009C6127}" srcOrd="0" destOrd="0" presId="urn:microsoft.com/office/officeart/2005/8/layout/hierarchy2"/>
    <dgm:cxn modelId="{7251732F-AC80-4FD5-B390-A42A7D9C1D97}" type="presOf" srcId="{5A2C67A3-A978-4F0C-BF70-EB9D21CE2634}" destId="{203CB22B-B961-49FF-85A3-BD6F8FBC2CFF}" srcOrd="0" destOrd="0" presId="urn:microsoft.com/office/officeart/2005/8/layout/hierarchy2"/>
    <dgm:cxn modelId="{EC7BAB5D-91AB-4819-B8FE-8ABFFB06434E}" type="presOf" srcId="{9C5E47C1-5491-49D7-986F-0FAC814B418E}" destId="{E854944A-3F4A-4D4E-9B9A-377DA275C7BE}" srcOrd="0" destOrd="0" presId="urn:microsoft.com/office/officeart/2005/8/layout/hierarchy2"/>
    <dgm:cxn modelId="{F9985E63-776D-46A6-8524-5F1759F4B04E}" type="presOf" srcId="{056F151B-0BA7-4502-84BE-02593E5D3D96}" destId="{8C288495-726F-4384-9A38-8589A6445996}" srcOrd="0" destOrd="0" presId="urn:microsoft.com/office/officeart/2005/8/layout/hierarchy2"/>
    <dgm:cxn modelId="{F8FE5869-6653-42C3-98AC-F30D2DDA050A}" srcId="{3E0989BD-6D7B-48DA-A7E5-F3E21073BADF}" destId="{54D08534-187A-41E4-A4BE-681E13FBF295}" srcOrd="0" destOrd="0" parTransId="{2D4773C9-DB7C-400D-BD93-3B00D3B5A80C}" sibTransId="{6D5C0EDB-DD39-49A9-A82B-B046C80E33C9}"/>
    <dgm:cxn modelId="{0D29436C-44B9-4976-AB23-B29156CB9D82}" srcId="{54D08534-187A-41E4-A4BE-681E13FBF295}" destId="{8F652B55-446D-4026-82FD-52BB0CC39B1A}" srcOrd="2" destOrd="0" parTransId="{3658C51C-A2C3-4547-BB8F-DE4A2682892C}" sibTransId="{1B5448C5-D5B7-42F0-B78B-CB9261096F7A}"/>
    <dgm:cxn modelId="{A86D774C-6EAF-4787-9321-7CD65EF44145}" srcId="{F567A378-F1FB-45AD-8F24-24C0C4B0213B}" destId="{8A6289F6-9C45-4326-91EE-498C72F5967E}" srcOrd="0" destOrd="0" parTransId="{5005CB1E-8A4C-4933-861A-DB6DF1D16A4B}" sibTransId="{285B77FF-5E4F-4D6C-A6B6-2E24B55EA707}"/>
    <dgm:cxn modelId="{2630A74F-1FB7-4064-9BCA-496E41F9C1B3}" type="presOf" srcId="{2C2E363C-1FE3-4919-AC1F-B0AD66341140}" destId="{DC218621-BE54-47FE-9505-7A7FDEDD2FAD}" srcOrd="0" destOrd="0" presId="urn:microsoft.com/office/officeart/2005/8/layout/hierarchy2"/>
    <dgm:cxn modelId="{C9950255-988C-4553-88A5-1C5C30264B07}" type="presOf" srcId="{1B6B9465-649B-4570-84CA-A7CA38F5B72D}" destId="{DE4AC0A6-E954-4662-B352-C9648880513C}" srcOrd="0" destOrd="0" presId="urn:microsoft.com/office/officeart/2005/8/layout/hierarchy2"/>
    <dgm:cxn modelId="{1D65E683-FC13-4F54-A7F4-7EF905B81340}" type="presOf" srcId="{49A51114-9AD6-461B-9C54-E50D0976BF54}" destId="{F7FE3472-9775-49D0-B6CD-FCB402917E96}" srcOrd="1" destOrd="0" presId="urn:microsoft.com/office/officeart/2005/8/layout/hierarchy2"/>
    <dgm:cxn modelId="{4C74C08D-9A7A-4930-A2A6-10B0B9CBC4EE}" type="presOf" srcId="{3658C51C-A2C3-4547-BB8F-DE4A2682892C}" destId="{8CA63758-C516-4454-909E-C36BE3299339}" srcOrd="1" destOrd="0" presId="urn:microsoft.com/office/officeart/2005/8/layout/hierarchy2"/>
    <dgm:cxn modelId="{F137368E-FE8D-4090-B7E1-954C7F015352}" type="presOf" srcId="{B10CF76B-7383-45A2-B2AF-8E746AD05FA5}" destId="{4E6D403C-7B29-469E-9205-8C344C70D3DD}" srcOrd="1" destOrd="0" presId="urn:microsoft.com/office/officeart/2005/8/layout/hierarchy2"/>
    <dgm:cxn modelId="{2C23F099-44FA-4C6C-AD6A-F6D7A6E5D82C}" srcId="{8F652B55-446D-4026-82FD-52BB0CC39B1A}" destId="{2C2E363C-1FE3-4919-AC1F-B0AD66341140}" srcOrd="0" destOrd="0" parTransId="{1B6B9465-649B-4570-84CA-A7CA38F5B72D}" sibTransId="{454D3E7A-E904-414E-B9D4-F770CF2ECD9C}"/>
    <dgm:cxn modelId="{3CB212A2-81F6-4BA5-8A4D-735D092B4E72}" type="presOf" srcId="{8A6289F6-9C45-4326-91EE-498C72F5967E}" destId="{0ADD1EEE-20B1-4E13-82D5-27CD3BBE24BE}" srcOrd="0" destOrd="0" presId="urn:microsoft.com/office/officeart/2005/8/layout/hierarchy2"/>
    <dgm:cxn modelId="{6F1F62AA-8453-476C-8EF7-CC121D949C49}" srcId="{54D08534-187A-41E4-A4BE-681E13FBF295}" destId="{F567A378-F1FB-45AD-8F24-24C0C4B0213B}" srcOrd="0" destOrd="0" parTransId="{0E3005DE-21F8-4011-9F4E-CC155481111F}" sibTransId="{28F3C508-894D-43EA-9AA2-ABCEA0B6D3D6}"/>
    <dgm:cxn modelId="{6D9A00B8-8214-4FE9-A6B4-2D64906FC6A8}" type="presOf" srcId="{5A2C67A3-A978-4F0C-BF70-EB9D21CE2634}" destId="{80323ECA-6AC8-43C6-9925-C6CBD7BE41C8}" srcOrd="1" destOrd="0" presId="urn:microsoft.com/office/officeart/2005/8/layout/hierarchy2"/>
    <dgm:cxn modelId="{31F4E5B9-7EDE-4AE7-AA7C-42E5FE19FA8B}" type="presOf" srcId="{0E3005DE-21F8-4011-9F4E-CC155481111F}" destId="{A82A814D-5E6D-4997-A342-5D30516CE2AA}" srcOrd="0" destOrd="0" presId="urn:microsoft.com/office/officeart/2005/8/layout/hierarchy2"/>
    <dgm:cxn modelId="{E89173BA-C143-4244-8C39-F95B4D81F60C}" type="presOf" srcId="{5005CB1E-8A4C-4933-861A-DB6DF1D16A4B}" destId="{EDBB5E71-91A3-4FED-A465-A3B0CB516F7C}" srcOrd="0" destOrd="0" presId="urn:microsoft.com/office/officeart/2005/8/layout/hierarchy2"/>
    <dgm:cxn modelId="{B43996CA-D379-4373-83BE-268F40EB541B}" type="presOf" srcId="{B851CFE3-CA35-4815-8443-28D4F306C563}" destId="{9A93823A-031B-4535-A60F-A7D5887967CF}" srcOrd="1" destOrd="0" presId="urn:microsoft.com/office/officeart/2005/8/layout/hierarchy2"/>
    <dgm:cxn modelId="{566D03CD-7A31-4667-B033-9EBD08D19356}" type="presOf" srcId="{8F652B55-446D-4026-82FD-52BB0CC39B1A}" destId="{DC5465AC-23B2-4962-ABFB-6F3CDD0B7BCC}" srcOrd="0" destOrd="0" presId="urn:microsoft.com/office/officeart/2005/8/layout/hierarchy2"/>
    <dgm:cxn modelId="{FE47C4D0-9A5F-4B80-9EE6-65409671B069}" srcId="{056F151B-0BA7-4502-84BE-02593E5D3D96}" destId="{BC20A2AC-C815-46A4-8535-0B357434F223}" srcOrd="0" destOrd="0" parTransId="{49A51114-9AD6-461B-9C54-E50D0976BF54}" sibTransId="{E5630F0B-A96C-4A45-8FC7-D91ABF22282B}"/>
    <dgm:cxn modelId="{257484DA-BAA0-47EF-A23A-BC191D5D0F59}" type="presOf" srcId="{54D08534-187A-41E4-A4BE-681E13FBF295}" destId="{EDD2CA05-F247-468C-9A99-46497EDC3476}" srcOrd="0" destOrd="0" presId="urn:microsoft.com/office/officeart/2005/8/layout/hierarchy2"/>
    <dgm:cxn modelId="{9CDE86DE-716C-4131-8C79-FD5DF0251FE1}" type="presOf" srcId="{B10CF76B-7383-45A2-B2AF-8E746AD05FA5}" destId="{CC563D8A-CD09-4865-9684-FCE36221CD7B}" srcOrd="0" destOrd="0" presId="urn:microsoft.com/office/officeart/2005/8/layout/hierarchy2"/>
    <dgm:cxn modelId="{43F932DF-1EB9-44B4-8F98-1C2CA9A120B9}" type="presOf" srcId="{0E3005DE-21F8-4011-9F4E-CC155481111F}" destId="{96DBD0BC-B3CE-43B6-BE54-1047361A6522}" srcOrd="1" destOrd="0" presId="urn:microsoft.com/office/officeart/2005/8/layout/hierarchy2"/>
    <dgm:cxn modelId="{5DEA3CF4-3856-4E1C-9804-5D2EB3FA65B3}" srcId="{54D08534-187A-41E4-A4BE-681E13FBF295}" destId="{9C5E47C1-5491-49D7-986F-0FAC814B418E}" srcOrd="3" destOrd="0" parTransId="{B10CF76B-7383-45A2-B2AF-8E746AD05FA5}" sibTransId="{748FAE06-FA76-4F34-AC18-CD6A1F66FD23}"/>
    <dgm:cxn modelId="{74E8E0F9-178C-46D9-80FE-F3B27EC2817B}" type="presOf" srcId="{1B6B9465-649B-4570-84CA-A7CA38F5B72D}" destId="{8AE4B957-240B-4792-A1A3-850C5F472A5A}" srcOrd="1" destOrd="0" presId="urn:microsoft.com/office/officeart/2005/8/layout/hierarchy2"/>
    <dgm:cxn modelId="{1ABB4DFA-2A55-4E9A-8F75-92B4664DCD18}" type="presOf" srcId="{49A51114-9AD6-461B-9C54-E50D0976BF54}" destId="{E97C822F-74A5-40F8-A00E-C28DA46F7956}" srcOrd="0" destOrd="0" presId="urn:microsoft.com/office/officeart/2005/8/layout/hierarchy2"/>
    <dgm:cxn modelId="{466B8EFC-7CFB-42D3-8F64-E9418B9FE953}" type="presOf" srcId="{B851CFE3-CA35-4815-8443-28D4F306C563}" destId="{337D5E20-271C-4335-BA72-C5342210E64A}" srcOrd="0" destOrd="0" presId="urn:microsoft.com/office/officeart/2005/8/layout/hierarchy2"/>
    <dgm:cxn modelId="{94D3A8FC-E93C-4496-9526-B47E532C732C}" type="presOf" srcId="{F567A378-F1FB-45AD-8F24-24C0C4B0213B}" destId="{0A233FA0-062A-4A01-AB45-BF097E004FD4}" srcOrd="0" destOrd="0" presId="urn:microsoft.com/office/officeart/2005/8/layout/hierarchy2"/>
    <dgm:cxn modelId="{0F6DED28-E54F-4B3C-BE8A-3BDE50928F64}" type="presParOf" srcId="{67C1813A-405C-49ED-9F78-4B5F9BD77A42}" destId="{418D84C6-BF32-4991-8C70-0DBD7920C551}" srcOrd="0" destOrd="0" presId="urn:microsoft.com/office/officeart/2005/8/layout/hierarchy2"/>
    <dgm:cxn modelId="{5F360B5A-7C81-4351-BC72-40B9D0A835B8}" type="presParOf" srcId="{418D84C6-BF32-4991-8C70-0DBD7920C551}" destId="{EDD2CA05-F247-468C-9A99-46497EDC3476}" srcOrd="0" destOrd="0" presId="urn:microsoft.com/office/officeart/2005/8/layout/hierarchy2"/>
    <dgm:cxn modelId="{87AFF69A-7EAA-49FF-B6B3-C0D13072E97B}" type="presParOf" srcId="{418D84C6-BF32-4991-8C70-0DBD7920C551}" destId="{7713FAE2-C657-40DE-B3BA-42A961FDA540}" srcOrd="1" destOrd="0" presId="urn:microsoft.com/office/officeart/2005/8/layout/hierarchy2"/>
    <dgm:cxn modelId="{4BE122C3-88D5-4E54-9CAE-CFE69AF39B19}" type="presParOf" srcId="{7713FAE2-C657-40DE-B3BA-42A961FDA540}" destId="{A82A814D-5E6D-4997-A342-5D30516CE2AA}" srcOrd="0" destOrd="0" presId="urn:microsoft.com/office/officeart/2005/8/layout/hierarchy2"/>
    <dgm:cxn modelId="{A457F5A2-BB02-4A25-B3DB-1EA9EA7B8BB3}" type="presParOf" srcId="{A82A814D-5E6D-4997-A342-5D30516CE2AA}" destId="{96DBD0BC-B3CE-43B6-BE54-1047361A6522}" srcOrd="0" destOrd="0" presId="urn:microsoft.com/office/officeart/2005/8/layout/hierarchy2"/>
    <dgm:cxn modelId="{5217BB33-07C0-4996-9A13-91F0737C7B6F}" type="presParOf" srcId="{7713FAE2-C657-40DE-B3BA-42A961FDA540}" destId="{7BCFA5DE-5E6D-4706-B89A-7ECB3BD2CF20}" srcOrd="1" destOrd="0" presId="urn:microsoft.com/office/officeart/2005/8/layout/hierarchy2"/>
    <dgm:cxn modelId="{672D7FBE-8EDD-4AA2-A428-7DD3AF62AC52}" type="presParOf" srcId="{7BCFA5DE-5E6D-4706-B89A-7ECB3BD2CF20}" destId="{0A233FA0-062A-4A01-AB45-BF097E004FD4}" srcOrd="0" destOrd="0" presId="urn:microsoft.com/office/officeart/2005/8/layout/hierarchy2"/>
    <dgm:cxn modelId="{7ED9B981-0F25-4D54-BA50-131B03481BCA}" type="presParOf" srcId="{7BCFA5DE-5E6D-4706-B89A-7ECB3BD2CF20}" destId="{FD20EF21-9A6D-4D90-AD9C-8C2408CF01F5}" srcOrd="1" destOrd="0" presId="urn:microsoft.com/office/officeart/2005/8/layout/hierarchy2"/>
    <dgm:cxn modelId="{2AE5165D-415B-4552-9638-BFFAB42E1BF2}" type="presParOf" srcId="{FD20EF21-9A6D-4D90-AD9C-8C2408CF01F5}" destId="{EDBB5E71-91A3-4FED-A465-A3B0CB516F7C}" srcOrd="0" destOrd="0" presId="urn:microsoft.com/office/officeart/2005/8/layout/hierarchy2"/>
    <dgm:cxn modelId="{E228E840-B1F7-4358-A179-31B8E6528F4F}" type="presParOf" srcId="{EDBB5E71-91A3-4FED-A465-A3B0CB516F7C}" destId="{04947C48-B30D-4888-9E6F-CC0189EDAD97}" srcOrd="0" destOrd="0" presId="urn:microsoft.com/office/officeart/2005/8/layout/hierarchy2"/>
    <dgm:cxn modelId="{D9061AE4-464A-4F86-9D05-E59000B7CFAE}" type="presParOf" srcId="{FD20EF21-9A6D-4D90-AD9C-8C2408CF01F5}" destId="{30DC85D4-7AA1-4F8F-95B4-F3F2EA3ECA35}" srcOrd="1" destOrd="0" presId="urn:microsoft.com/office/officeart/2005/8/layout/hierarchy2"/>
    <dgm:cxn modelId="{E16CACD9-C78B-4711-A574-47D5414B1E70}" type="presParOf" srcId="{30DC85D4-7AA1-4F8F-95B4-F3F2EA3ECA35}" destId="{0ADD1EEE-20B1-4E13-82D5-27CD3BBE24BE}" srcOrd="0" destOrd="0" presId="urn:microsoft.com/office/officeart/2005/8/layout/hierarchy2"/>
    <dgm:cxn modelId="{88359A4F-F4E4-4F63-9017-08B721828928}" type="presParOf" srcId="{30DC85D4-7AA1-4F8F-95B4-F3F2EA3ECA35}" destId="{28D82995-2894-4F25-B8D8-5853CF14ECE5}" srcOrd="1" destOrd="0" presId="urn:microsoft.com/office/officeart/2005/8/layout/hierarchy2"/>
    <dgm:cxn modelId="{1562D6A5-BF24-489A-B01A-03D1E56CBAA2}" type="presParOf" srcId="{7713FAE2-C657-40DE-B3BA-42A961FDA540}" destId="{337D5E20-271C-4335-BA72-C5342210E64A}" srcOrd="2" destOrd="0" presId="urn:microsoft.com/office/officeart/2005/8/layout/hierarchy2"/>
    <dgm:cxn modelId="{6A99F8BF-4CC8-4EA6-A800-181ADCCB3CEE}" type="presParOf" srcId="{337D5E20-271C-4335-BA72-C5342210E64A}" destId="{9A93823A-031B-4535-A60F-A7D5887967CF}" srcOrd="0" destOrd="0" presId="urn:microsoft.com/office/officeart/2005/8/layout/hierarchy2"/>
    <dgm:cxn modelId="{1A82C031-C216-4DC4-BC68-623E12CA46B2}" type="presParOf" srcId="{7713FAE2-C657-40DE-B3BA-42A961FDA540}" destId="{F0628085-F08B-4A3E-A432-79E49F93EAAD}" srcOrd="3" destOrd="0" presId="urn:microsoft.com/office/officeart/2005/8/layout/hierarchy2"/>
    <dgm:cxn modelId="{7CAF28F9-C6FB-4953-B344-520BCDC09113}" type="presParOf" srcId="{F0628085-F08B-4A3E-A432-79E49F93EAAD}" destId="{8C288495-726F-4384-9A38-8589A6445996}" srcOrd="0" destOrd="0" presId="urn:microsoft.com/office/officeart/2005/8/layout/hierarchy2"/>
    <dgm:cxn modelId="{4AA4E099-90B4-46EC-8548-11FABC5E2C03}" type="presParOf" srcId="{F0628085-F08B-4A3E-A432-79E49F93EAAD}" destId="{DD14E5F0-9DB4-47C4-A7D1-DC9C7FC3AEA3}" srcOrd="1" destOrd="0" presId="urn:microsoft.com/office/officeart/2005/8/layout/hierarchy2"/>
    <dgm:cxn modelId="{35793E40-2008-4E58-AD11-1174B01BFF04}" type="presParOf" srcId="{DD14E5F0-9DB4-47C4-A7D1-DC9C7FC3AEA3}" destId="{E97C822F-74A5-40F8-A00E-C28DA46F7956}" srcOrd="0" destOrd="0" presId="urn:microsoft.com/office/officeart/2005/8/layout/hierarchy2"/>
    <dgm:cxn modelId="{6A950329-93BA-43E7-B01C-8744CB34C78C}" type="presParOf" srcId="{E97C822F-74A5-40F8-A00E-C28DA46F7956}" destId="{F7FE3472-9775-49D0-B6CD-FCB402917E96}" srcOrd="0" destOrd="0" presId="urn:microsoft.com/office/officeart/2005/8/layout/hierarchy2"/>
    <dgm:cxn modelId="{345ACDDD-0709-46B7-B698-028B449F839A}" type="presParOf" srcId="{DD14E5F0-9DB4-47C4-A7D1-DC9C7FC3AEA3}" destId="{5E99EC89-BCAC-4861-B73B-F37BEFB64930}" srcOrd="1" destOrd="0" presId="urn:microsoft.com/office/officeart/2005/8/layout/hierarchy2"/>
    <dgm:cxn modelId="{FC624FFD-AA04-4A64-B6B0-47887DA76AB9}" type="presParOf" srcId="{5E99EC89-BCAC-4861-B73B-F37BEFB64930}" destId="{60E5D605-7001-400C-A6E2-0DF5009C6127}" srcOrd="0" destOrd="0" presId="urn:microsoft.com/office/officeart/2005/8/layout/hierarchy2"/>
    <dgm:cxn modelId="{362728D6-0AE9-4251-B54B-03D32B514E4F}" type="presParOf" srcId="{5E99EC89-BCAC-4861-B73B-F37BEFB64930}" destId="{6482089C-BDC9-40B4-A8EE-D4E71171C2A3}" srcOrd="1" destOrd="0" presId="urn:microsoft.com/office/officeart/2005/8/layout/hierarchy2"/>
    <dgm:cxn modelId="{EEDC88F0-04DC-4A4E-8ADE-95A94B86DC0E}" type="presParOf" srcId="{7713FAE2-C657-40DE-B3BA-42A961FDA540}" destId="{5DDB5204-FC5E-4A50-9748-07EEAD4AC1D2}" srcOrd="4" destOrd="0" presId="urn:microsoft.com/office/officeart/2005/8/layout/hierarchy2"/>
    <dgm:cxn modelId="{4DF05A6B-CBB8-42AA-AF8C-24D666F267A8}" type="presParOf" srcId="{5DDB5204-FC5E-4A50-9748-07EEAD4AC1D2}" destId="{8CA63758-C516-4454-909E-C36BE3299339}" srcOrd="0" destOrd="0" presId="urn:microsoft.com/office/officeart/2005/8/layout/hierarchy2"/>
    <dgm:cxn modelId="{34FEB8DC-CC6B-43C3-8CEE-C1ED010B443A}" type="presParOf" srcId="{7713FAE2-C657-40DE-B3BA-42A961FDA540}" destId="{EAB9CBFE-1E28-4652-82A5-5E00B02B0C97}" srcOrd="5" destOrd="0" presId="urn:microsoft.com/office/officeart/2005/8/layout/hierarchy2"/>
    <dgm:cxn modelId="{FDCB2B93-D3B2-418D-9F5C-5FDA8A472A9E}" type="presParOf" srcId="{EAB9CBFE-1E28-4652-82A5-5E00B02B0C97}" destId="{DC5465AC-23B2-4962-ABFB-6F3CDD0B7BCC}" srcOrd="0" destOrd="0" presId="urn:microsoft.com/office/officeart/2005/8/layout/hierarchy2"/>
    <dgm:cxn modelId="{A27908C6-1BB8-4810-9E06-771A2E05DA65}" type="presParOf" srcId="{EAB9CBFE-1E28-4652-82A5-5E00B02B0C97}" destId="{BAE3B2D0-430A-4ED8-B7A1-2BC7304B138F}" srcOrd="1" destOrd="0" presId="urn:microsoft.com/office/officeart/2005/8/layout/hierarchy2"/>
    <dgm:cxn modelId="{BFFEE431-7E56-4C34-8249-24DDC02B0A3C}" type="presParOf" srcId="{BAE3B2D0-430A-4ED8-B7A1-2BC7304B138F}" destId="{DE4AC0A6-E954-4662-B352-C9648880513C}" srcOrd="0" destOrd="0" presId="urn:microsoft.com/office/officeart/2005/8/layout/hierarchy2"/>
    <dgm:cxn modelId="{692A80D0-60E6-4DEC-B5CE-C27D0D9C0CC8}" type="presParOf" srcId="{DE4AC0A6-E954-4662-B352-C9648880513C}" destId="{8AE4B957-240B-4792-A1A3-850C5F472A5A}" srcOrd="0" destOrd="0" presId="urn:microsoft.com/office/officeart/2005/8/layout/hierarchy2"/>
    <dgm:cxn modelId="{4BB86A72-5769-4932-AC22-FFCA5F3DC0EB}" type="presParOf" srcId="{BAE3B2D0-430A-4ED8-B7A1-2BC7304B138F}" destId="{3B36593C-C077-4799-B786-B3022A641EAE}" srcOrd="1" destOrd="0" presId="urn:microsoft.com/office/officeart/2005/8/layout/hierarchy2"/>
    <dgm:cxn modelId="{46D4D7B2-1684-464C-BBD8-84E8D643BF87}" type="presParOf" srcId="{3B36593C-C077-4799-B786-B3022A641EAE}" destId="{DC218621-BE54-47FE-9505-7A7FDEDD2FAD}" srcOrd="0" destOrd="0" presId="urn:microsoft.com/office/officeart/2005/8/layout/hierarchy2"/>
    <dgm:cxn modelId="{749D1CA4-EA81-4895-8799-7A2824E9599C}" type="presParOf" srcId="{3B36593C-C077-4799-B786-B3022A641EAE}" destId="{AB99777A-4036-4F0B-B9D9-8C2BB216A3E1}" srcOrd="1" destOrd="0" presId="urn:microsoft.com/office/officeart/2005/8/layout/hierarchy2"/>
    <dgm:cxn modelId="{55B04BEA-29F6-4E6B-97F1-9C8B12B2E016}" type="presParOf" srcId="{7713FAE2-C657-40DE-B3BA-42A961FDA540}" destId="{CC563D8A-CD09-4865-9684-FCE36221CD7B}" srcOrd="6" destOrd="0" presId="urn:microsoft.com/office/officeart/2005/8/layout/hierarchy2"/>
    <dgm:cxn modelId="{67FCE861-28DD-41F8-BA13-3882836E857D}" type="presParOf" srcId="{CC563D8A-CD09-4865-9684-FCE36221CD7B}" destId="{4E6D403C-7B29-469E-9205-8C344C70D3DD}" srcOrd="0" destOrd="0" presId="urn:microsoft.com/office/officeart/2005/8/layout/hierarchy2"/>
    <dgm:cxn modelId="{CC6BD778-1AEC-4688-B66E-449528ACE89C}" type="presParOf" srcId="{7713FAE2-C657-40DE-B3BA-42A961FDA540}" destId="{65B6CE89-C557-452D-A3BE-9940551D6574}" srcOrd="7" destOrd="0" presId="urn:microsoft.com/office/officeart/2005/8/layout/hierarchy2"/>
    <dgm:cxn modelId="{498E21DC-EAE9-48C7-AC6A-A3212EE03D86}" type="presParOf" srcId="{65B6CE89-C557-452D-A3BE-9940551D6574}" destId="{E854944A-3F4A-4D4E-9B9A-377DA275C7BE}" srcOrd="0" destOrd="0" presId="urn:microsoft.com/office/officeart/2005/8/layout/hierarchy2"/>
    <dgm:cxn modelId="{D56FF5E6-369D-4FED-A53D-3BDC619BBA09}" type="presParOf" srcId="{65B6CE89-C557-452D-A3BE-9940551D6574}" destId="{2543FE69-9BA6-4478-9487-61D88EB3CE8E}" srcOrd="1" destOrd="0" presId="urn:microsoft.com/office/officeart/2005/8/layout/hierarchy2"/>
    <dgm:cxn modelId="{7E038544-A6F4-4128-80D0-39F6F3B092BF}" type="presParOf" srcId="{2543FE69-9BA6-4478-9487-61D88EB3CE8E}" destId="{203CB22B-B961-49FF-85A3-BD6F8FBC2CFF}" srcOrd="0" destOrd="0" presId="urn:microsoft.com/office/officeart/2005/8/layout/hierarchy2"/>
    <dgm:cxn modelId="{D4BD1759-E37A-45B5-855A-4DC2B7DE3EA5}" type="presParOf" srcId="{203CB22B-B961-49FF-85A3-BD6F8FBC2CFF}" destId="{80323ECA-6AC8-43C6-9925-C6CBD7BE41C8}" srcOrd="0" destOrd="0" presId="urn:microsoft.com/office/officeart/2005/8/layout/hierarchy2"/>
    <dgm:cxn modelId="{D5A4AA19-EFB1-45C9-BC21-950FCD2CC415}" type="presParOf" srcId="{2543FE69-9BA6-4478-9487-61D88EB3CE8E}" destId="{59510933-E32D-47AB-BE7B-EB51174305D3}" srcOrd="1" destOrd="0" presId="urn:microsoft.com/office/officeart/2005/8/layout/hierarchy2"/>
    <dgm:cxn modelId="{2AE3F13F-8453-494A-8F87-AF1970315EA3}" type="presParOf" srcId="{59510933-E32D-47AB-BE7B-EB51174305D3}" destId="{D663D3B6-AEAB-45B9-876F-68D969141ACB}" srcOrd="0" destOrd="0" presId="urn:microsoft.com/office/officeart/2005/8/layout/hierarchy2"/>
    <dgm:cxn modelId="{764D1415-F7F9-46FC-B248-3E71B22C2D43}" type="presParOf" srcId="{59510933-E32D-47AB-BE7B-EB51174305D3}" destId="{18076395-3841-4875-A9C0-99BEFAAA7F93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E0989BD-6D7B-48DA-A7E5-F3E21073BADF}" type="doc">
      <dgm:prSet loTypeId="urn:microsoft.com/office/officeart/2005/8/layout/hierarchy2" loCatId="hierarchy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es-ES"/>
        </a:p>
      </dgm:t>
    </dgm:pt>
    <dgm:pt modelId="{54D08534-187A-41E4-A4BE-681E13FBF295}">
      <dgm:prSet phldrT="[Texto]"/>
      <dgm:spPr/>
      <dgm:t>
        <a:bodyPr/>
        <a:lstStyle/>
        <a:p>
          <a:r>
            <a:rPr lang="es-ES" dirty="0"/>
            <a:t>PREDICADO</a:t>
          </a:r>
        </a:p>
      </dgm:t>
    </dgm:pt>
    <dgm:pt modelId="{2D4773C9-DB7C-400D-BD93-3B00D3B5A80C}" type="parTrans" cxnId="{F8FE5869-6653-42C3-98AC-F30D2DDA050A}">
      <dgm:prSet/>
      <dgm:spPr/>
      <dgm:t>
        <a:bodyPr/>
        <a:lstStyle/>
        <a:p>
          <a:endParaRPr lang="es-ES"/>
        </a:p>
      </dgm:t>
    </dgm:pt>
    <dgm:pt modelId="{6D5C0EDB-DD39-49A9-A82B-B046C80E33C9}" type="sibTrans" cxnId="{F8FE5869-6653-42C3-98AC-F30D2DDA050A}">
      <dgm:prSet/>
      <dgm:spPr/>
      <dgm:t>
        <a:bodyPr/>
        <a:lstStyle/>
        <a:p>
          <a:endParaRPr lang="es-ES"/>
        </a:p>
      </dgm:t>
    </dgm:pt>
    <dgm:pt modelId="{F567A378-F1FB-45AD-8F24-24C0C4B0213B}">
      <dgm:prSet phldrT="[Texto]"/>
      <dgm:spPr/>
      <dgm:t>
        <a:bodyPr/>
        <a:lstStyle/>
        <a:p>
          <a:r>
            <a:rPr lang="es-ES" dirty="0"/>
            <a:t>NOMINAL</a:t>
          </a:r>
        </a:p>
      </dgm:t>
    </dgm:pt>
    <dgm:pt modelId="{0E3005DE-21F8-4011-9F4E-CC155481111F}" type="parTrans" cxnId="{6F1F62AA-8453-476C-8EF7-CC121D949C49}">
      <dgm:prSet/>
      <dgm:spPr/>
      <dgm:t>
        <a:bodyPr/>
        <a:lstStyle/>
        <a:p>
          <a:endParaRPr lang="es-ES"/>
        </a:p>
      </dgm:t>
    </dgm:pt>
    <dgm:pt modelId="{28F3C508-894D-43EA-9AA2-ABCEA0B6D3D6}" type="sibTrans" cxnId="{6F1F62AA-8453-476C-8EF7-CC121D949C49}">
      <dgm:prSet/>
      <dgm:spPr/>
      <dgm:t>
        <a:bodyPr/>
        <a:lstStyle/>
        <a:p>
          <a:endParaRPr lang="es-ES"/>
        </a:p>
      </dgm:t>
    </dgm:pt>
    <dgm:pt modelId="{8A6289F6-9C45-4326-91EE-498C72F5967E}">
      <dgm:prSet phldrT="[Texto]"/>
      <dgm:spPr/>
      <dgm:t>
        <a:bodyPr/>
        <a:lstStyle/>
        <a:p>
          <a:r>
            <a:rPr lang="es-ES" dirty="0"/>
            <a:t>Tu frase </a:t>
          </a:r>
          <a:r>
            <a:rPr lang="es-ES" b="1" dirty="0">
              <a:solidFill>
                <a:schemeClr val="tx1"/>
              </a:solidFill>
            </a:rPr>
            <a:t>es</a:t>
          </a:r>
          <a:r>
            <a:rPr lang="es-ES" dirty="0"/>
            <a:t> una porquería</a:t>
          </a:r>
        </a:p>
      </dgm:t>
    </dgm:pt>
    <dgm:pt modelId="{5005CB1E-8A4C-4933-861A-DB6DF1D16A4B}" type="parTrans" cxnId="{A86D774C-6EAF-4787-9321-7CD65EF44145}">
      <dgm:prSet/>
      <dgm:spPr/>
      <dgm:t>
        <a:bodyPr/>
        <a:lstStyle/>
        <a:p>
          <a:endParaRPr lang="es-ES"/>
        </a:p>
      </dgm:t>
    </dgm:pt>
    <dgm:pt modelId="{285B77FF-5E4F-4D6C-A6B6-2E24B55EA707}" type="sibTrans" cxnId="{A86D774C-6EAF-4787-9321-7CD65EF44145}">
      <dgm:prSet/>
      <dgm:spPr/>
      <dgm:t>
        <a:bodyPr/>
        <a:lstStyle/>
        <a:p>
          <a:endParaRPr lang="es-ES"/>
        </a:p>
      </dgm:t>
    </dgm:pt>
    <dgm:pt modelId="{056F151B-0BA7-4502-84BE-02593E5D3D96}">
      <dgm:prSet phldrT="[Texto]"/>
      <dgm:spPr/>
      <dgm:t>
        <a:bodyPr/>
        <a:lstStyle/>
        <a:p>
          <a:r>
            <a:rPr lang="es-ES" dirty="0"/>
            <a:t>VERBAL</a:t>
          </a:r>
        </a:p>
      </dgm:t>
    </dgm:pt>
    <dgm:pt modelId="{B851CFE3-CA35-4815-8443-28D4F306C563}" type="parTrans" cxnId="{E9330A16-2788-412C-8C20-9F410EDF1A50}">
      <dgm:prSet/>
      <dgm:spPr/>
      <dgm:t>
        <a:bodyPr/>
        <a:lstStyle/>
        <a:p>
          <a:endParaRPr lang="es-ES"/>
        </a:p>
      </dgm:t>
    </dgm:pt>
    <dgm:pt modelId="{83E3BC76-3713-4E79-A662-FBCB552F00F9}" type="sibTrans" cxnId="{E9330A16-2788-412C-8C20-9F410EDF1A50}">
      <dgm:prSet/>
      <dgm:spPr/>
      <dgm:t>
        <a:bodyPr/>
        <a:lstStyle/>
        <a:p>
          <a:endParaRPr lang="es-ES"/>
        </a:p>
      </dgm:t>
    </dgm:pt>
    <dgm:pt modelId="{8F652B55-446D-4026-82FD-52BB0CC39B1A}">
      <dgm:prSet phldrT="[Texto]"/>
      <dgm:spPr/>
      <dgm:t>
        <a:bodyPr/>
        <a:lstStyle/>
        <a:p>
          <a:r>
            <a:rPr lang="es-ES" dirty="0"/>
            <a:t>G. PREP</a:t>
          </a:r>
        </a:p>
      </dgm:t>
    </dgm:pt>
    <dgm:pt modelId="{3658C51C-A2C3-4547-BB8F-DE4A2682892C}" type="parTrans" cxnId="{0D29436C-44B9-4976-AB23-B29156CB9D82}">
      <dgm:prSet/>
      <dgm:spPr/>
      <dgm:t>
        <a:bodyPr/>
        <a:lstStyle/>
        <a:p>
          <a:endParaRPr lang="es-ES"/>
        </a:p>
      </dgm:t>
    </dgm:pt>
    <dgm:pt modelId="{1B5448C5-D5B7-42F0-B78B-CB9261096F7A}" type="sibTrans" cxnId="{0D29436C-44B9-4976-AB23-B29156CB9D82}">
      <dgm:prSet/>
      <dgm:spPr/>
      <dgm:t>
        <a:bodyPr/>
        <a:lstStyle/>
        <a:p>
          <a:endParaRPr lang="es-ES"/>
        </a:p>
      </dgm:t>
    </dgm:pt>
    <dgm:pt modelId="{2C2E363C-1FE3-4919-AC1F-B0AD66341140}">
      <dgm:prSet phldrT="[Texto]"/>
      <dgm:spPr/>
      <dgm:t>
        <a:bodyPr/>
        <a:lstStyle/>
        <a:p>
          <a:r>
            <a:rPr lang="es-ES" dirty="0"/>
            <a:t>Tú vives </a:t>
          </a:r>
          <a:r>
            <a:rPr lang="es-ES" b="1" dirty="0">
              <a:solidFill>
                <a:schemeClr val="tx1"/>
              </a:solidFill>
            </a:rPr>
            <a:t>en Madrid</a:t>
          </a:r>
        </a:p>
      </dgm:t>
    </dgm:pt>
    <dgm:pt modelId="{1B6B9465-649B-4570-84CA-A7CA38F5B72D}" type="parTrans" cxnId="{2C23F099-44FA-4C6C-AD6A-F6D7A6E5D82C}">
      <dgm:prSet/>
      <dgm:spPr/>
      <dgm:t>
        <a:bodyPr/>
        <a:lstStyle/>
        <a:p>
          <a:endParaRPr lang="es-ES"/>
        </a:p>
      </dgm:t>
    </dgm:pt>
    <dgm:pt modelId="{454D3E7A-E904-414E-B9D4-F770CF2ECD9C}" type="sibTrans" cxnId="{2C23F099-44FA-4C6C-AD6A-F6D7A6E5D82C}">
      <dgm:prSet/>
      <dgm:spPr/>
      <dgm:t>
        <a:bodyPr/>
        <a:lstStyle/>
        <a:p>
          <a:endParaRPr lang="es-ES"/>
        </a:p>
      </dgm:t>
    </dgm:pt>
    <dgm:pt modelId="{BC20A2AC-C815-46A4-8535-0B357434F223}">
      <dgm:prSet phldrT="[Texto]"/>
      <dgm:spPr/>
      <dgm:t>
        <a:bodyPr/>
        <a:lstStyle/>
        <a:p>
          <a:r>
            <a:rPr lang="es-ES" b="1" dirty="0">
              <a:solidFill>
                <a:schemeClr val="tx1"/>
              </a:solidFill>
            </a:rPr>
            <a:t>Escribo</a:t>
          </a:r>
          <a:r>
            <a:rPr lang="es-ES" dirty="0"/>
            <a:t> con pocas ganas</a:t>
          </a:r>
        </a:p>
      </dgm:t>
    </dgm:pt>
    <dgm:pt modelId="{49A51114-9AD6-461B-9C54-E50D0976BF54}" type="parTrans" cxnId="{FE47C4D0-9A5F-4B80-9EE6-65409671B069}">
      <dgm:prSet/>
      <dgm:spPr/>
      <dgm:t>
        <a:bodyPr/>
        <a:lstStyle/>
        <a:p>
          <a:endParaRPr lang="es-ES"/>
        </a:p>
      </dgm:t>
    </dgm:pt>
    <dgm:pt modelId="{E5630F0B-A96C-4A45-8FC7-D91ABF22282B}" type="sibTrans" cxnId="{FE47C4D0-9A5F-4B80-9EE6-65409671B069}">
      <dgm:prSet/>
      <dgm:spPr/>
      <dgm:t>
        <a:bodyPr/>
        <a:lstStyle/>
        <a:p>
          <a:endParaRPr lang="es-ES"/>
        </a:p>
      </dgm:t>
    </dgm:pt>
    <dgm:pt modelId="{9C5E47C1-5491-49D7-986F-0FAC814B418E}">
      <dgm:prSet phldrT="[Texto]"/>
      <dgm:spPr/>
      <dgm:t>
        <a:bodyPr/>
        <a:lstStyle/>
        <a:p>
          <a:r>
            <a:rPr lang="es-ES" dirty="0"/>
            <a:t>G. ADV</a:t>
          </a:r>
        </a:p>
      </dgm:t>
    </dgm:pt>
    <dgm:pt modelId="{B10CF76B-7383-45A2-B2AF-8E746AD05FA5}" type="parTrans" cxnId="{5DEA3CF4-3856-4E1C-9804-5D2EB3FA65B3}">
      <dgm:prSet/>
      <dgm:spPr/>
      <dgm:t>
        <a:bodyPr/>
        <a:lstStyle/>
        <a:p>
          <a:endParaRPr lang="es-ES"/>
        </a:p>
      </dgm:t>
    </dgm:pt>
    <dgm:pt modelId="{748FAE06-FA76-4F34-AC18-CD6A1F66FD23}" type="sibTrans" cxnId="{5DEA3CF4-3856-4E1C-9804-5D2EB3FA65B3}">
      <dgm:prSet/>
      <dgm:spPr/>
      <dgm:t>
        <a:bodyPr/>
        <a:lstStyle/>
        <a:p>
          <a:endParaRPr lang="es-ES"/>
        </a:p>
      </dgm:t>
    </dgm:pt>
    <dgm:pt modelId="{2D80DF35-6519-46C5-9A97-7D3D41512829}">
      <dgm:prSet phldrT="[Texto]"/>
      <dgm:spPr/>
      <dgm:t>
        <a:bodyPr/>
        <a:lstStyle/>
        <a:p>
          <a:r>
            <a:rPr lang="es-ES" dirty="0"/>
            <a:t>Habláis mucho </a:t>
          </a:r>
          <a:r>
            <a:rPr lang="es-ES" b="1" dirty="0">
              <a:solidFill>
                <a:schemeClr val="tx1"/>
              </a:solidFill>
            </a:rPr>
            <a:t>ahora</a:t>
          </a:r>
        </a:p>
      </dgm:t>
    </dgm:pt>
    <dgm:pt modelId="{5A2C67A3-A978-4F0C-BF70-EB9D21CE2634}" type="parTrans" cxnId="{61419117-8135-40D3-ACEB-7CE3A25203E4}">
      <dgm:prSet/>
      <dgm:spPr/>
      <dgm:t>
        <a:bodyPr/>
        <a:lstStyle/>
        <a:p>
          <a:endParaRPr lang="es-ES"/>
        </a:p>
      </dgm:t>
    </dgm:pt>
    <dgm:pt modelId="{0694E922-3C38-43E0-97B1-8E81027A9714}" type="sibTrans" cxnId="{61419117-8135-40D3-ACEB-7CE3A25203E4}">
      <dgm:prSet/>
      <dgm:spPr/>
      <dgm:t>
        <a:bodyPr/>
        <a:lstStyle/>
        <a:p>
          <a:endParaRPr lang="es-ES"/>
        </a:p>
      </dgm:t>
    </dgm:pt>
    <dgm:pt modelId="{E419EBE6-B271-4263-A9DE-2AE839BB9E6F}">
      <dgm:prSet phldrT="[Texto]"/>
      <dgm:spPr/>
      <dgm:t>
        <a:bodyPr/>
        <a:lstStyle/>
        <a:p>
          <a:r>
            <a:rPr lang="es-ES" dirty="0"/>
            <a:t>G. ADJ</a:t>
          </a:r>
        </a:p>
      </dgm:t>
    </dgm:pt>
    <dgm:pt modelId="{047A46C7-BF5F-4D6E-AEB2-3EA3292EFF8D}" type="parTrans" cxnId="{4CD61D37-2080-4F9F-8B55-AA28CA492105}">
      <dgm:prSet/>
      <dgm:spPr/>
      <dgm:t>
        <a:bodyPr/>
        <a:lstStyle/>
        <a:p>
          <a:endParaRPr lang="es-ES"/>
        </a:p>
      </dgm:t>
    </dgm:pt>
    <dgm:pt modelId="{40C5D4A7-29D9-477E-A1F1-D8AEEADE405C}" type="sibTrans" cxnId="{4CD61D37-2080-4F9F-8B55-AA28CA492105}">
      <dgm:prSet/>
      <dgm:spPr/>
      <dgm:t>
        <a:bodyPr/>
        <a:lstStyle/>
        <a:p>
          <a:endParaRPr lang="es-ES"/>
        </a:p>
      </dgm:t>
    </dgm:pt>
    <dgm:pt modelId="{7898EB38-93A1-4F8B-B31B-EF87051B70AF}">
      <dgm:prSet phldrT="[Texto]"/>
      <dgm:spPr/>
      <dgm:t>
        <a:bodyPr/>
        <a:lstStyle/>
        <a:p>
          <a:r>
            <a:rPr lang="es-ES" dirty="0"/>
            <a:t>La vecina era </a:t>
          </a:r>
          <a:r>
            <a:rPr lang="es-ES" b="1" dirty="0">
              <a:solidFill>
                <a:schemeClr val="tx1"/>
              </a:solidFill>
            </a:rPr>
            <a:t>rubia</a:t>
          </a:r>
        </a:p>
      </dgm:t>
    </dgm:pt>
    <dgm:pt modelId="{959D2F2F-1E3C-40AB-BA86-D4624678B693}" type="parTrans" cxnId="{C988928F-731F-4717-A567-FB68095E7867}">
      <dgm:prSet/>
      <dgm:spPr/>
      <dgm:t>
        <a:bodyPr/>
        <a:lstStyle/>
        <a:p>
          <a:endParaRPr lang="es-ES"/>
        </a:p>
      </dgm:t>
    </dgm:pt>
    <dgm:pt modelId="{B54DCEDF-0FA4-4463-8D72-45891B22560A}" type="sibTrans" cxnId="{C988928F-731F-4717-A567-FB68095E7867}">
      <dgm:prSet/>
      <dgm:spPr/>
      <dgm:t>
        <a:bodyPr/>
        <a:lstStyle/>
        <a:p>
          <a:endParaRPr lang="es-ES"/>
        </a:p>
      </dgm:t>
    </dgm:pt>
    <dgm:pt modelId="{67C1813A-405C-49ED-9F78-4B5F9BD77A42}" type="pres">
      <dgm:prSet presAssocID="{3E0989BD-6D7B-48DA-A7E5-F3E21073BADF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418D84C6-BF32-4991-8C70-0DBD7920C551}" type="pres">
      <dgm:prSet presAssocID="{54D08534-187A-41E4-A4BE-681E13FBF295}" presName="root1" presStyleCnt="0"/>
      <dgm:spPr/>
    </dgm:pt>
    <dgm:pt modelId="{EDD2CA05-F247-468C-9A99-46497EDC3476}" type="pres">
      <dgm:prSet presAssocID="{54D08534-187A-41E4-A4BE-681E13FBF295}" presName="LevelOneTextNode" presStyleLbl="node0" presStyleIdx="0" presStyleCnt="1">
        <dgm:presLayoutVars>
          <dgm:chPref val="3"/>
        </dgm:presLayoutVars>
      </dgm:prSet>
      <dgm:spPr/>
    </dgm:pt>
    <dgm:pt modelId="{7713FAE2-C657-40DE-B3BA-42A961FDA540}" type="pres">
      <dgm:prSet presAssocID="{54D08534-187A-41E4-A4BE-681E13FBF295}" presName="level2hierChild" presStyleCnt="0"/>
      <dgm:spPr/>
    </dgm:pt>
    <dgm:pt modelId="{A82A814D-5E6D-4997-A342-5D30516CE2AA}" type="pres">
      <dgm:prSet presAssocID="{0E3005DE-21F8-4011-9F4E-CC155481111F}" presName="conn2-1" presStyleLbl="parChTrans1D2" presStyleIdx="0" presStyleCnt="5"/>
      <dgm:spPr/>
    </dgm:pt>
    <dgm:pt modelId="{96DBD0BC-B3CE-43B6-BE54-1047361A6522}" type="pres">
      <dgm:prSet presAssocID="{0E3005DE-21F8-4011-9F4E-CC155481111F}" presName="connTx" presStyleLbl="parChTrans1D2" presStyleIdx="0" presStyleCnt="5"/>
      <dgm:spPr/>
    </dgm:pt>
    <dgm:pt modelId="{7BCFA5DE-5E6D-4706-B89A-7ECB3BD2CF20}" type="pres">
      <dgm:prSet presAssocID="{F567A378-F1FB-45AD-8F24-24C0C4B0213B}" presName="root2" presStyleCnt="0"/>
      <dgm:spPr/>
    </dgm:pt>
    <dgm:pt modelId="{0A233FA0-062A-4A01-AB45-BF097E004FD4}" type="pres">
      <dgm:prSet presAssocID="{F567A378-F1FB-45AD-8F24-24C0C4B0213B}" presName="LevelTwoTextNode" presStyleLbl="node2" presStyleIdx="0" presStyleCnt="5">
        <dgm:presLayoutVars>
          <dgm:chPref val="3"/>
        </dgm:presLayoutVars>
      </dgm:prSet>
      <dgm:spPr/>
    </dgm:pt>
    <dgm:pt modelId="{FD20EF21-9A6D-4D90-AD9C-8C2408CF01F5}" type="pres">
      <dgm:prSet presAssocID="{F567A378-F1FB-45AD-8F24-24C0C4B0213B}" presName="level3hierChild" presStyleCnt="0"/>
      <dgm:spPr/>
    </dgm:pt>
    <dgm:pt modelId="{EDBB5E71-91A3-4FED-A465-A3B0CB516F7C}" type="pres">
      <dgm:prSet presAssocID="{5005CB1E-8A4C-4933-861A-DB6DF1D16A4B}" presName="conn2-1" presStyleLbl="parChTrans1D3" presStyleIdx="0" presStyleCnt="5"/>
      <dgm:spPr/>
    </dgm:pt>
    <dgm:pt modelId="{04947C48-B30D-4888-9E6F-CC0189EDAD97}" type="pres">
      <dgm:prSet presAssocID="{5005CB1E-8A4C-4933-861A-DB6DF1D16A4B}" presName="connTx" presStyleLbl="parChTrans1D3" presStyleIdx="0" presStyleCnt="5"/>
      <dgm:spPr/>
    </dgm:pt>
    <dgm:pt modelId="{30DC85D4-7AA1-4F8F-95B4-F3F2EA3ECA35}" type="pres">
      <dgm:prSet presAssocID="{8A6289F6-9C45-4326-91EE-498C72F5967E}" presName="root2" presStyleCnt="0"/>
      <dgm:spPr/>
    </dgm:pt>
    <dgm:pt modelId="{0ADD1EEE-20B1-4E13-82D5-27CD3BBE24BE}" type="pres">
      <dgm:prSet presAssocID="{8A6289F6-9C45-4326-91EE-498C72F5967E}" presName="LevelTwoTextNode" presStyleLbl="node3" presStyleIdx="0" presStyleCnt="5">
        <dgm:presLayoutVars>
          <dgm:chPref val="3"/>
        </dgm:presLayoutVars>
      </dgm:prSet>
      <dgm:spPr/>
    </dgm:pt>
    <dgm:pt modelId="{28D82995-2894-4F25-B8D8-5853CF14ECE5}" type="pres">
      <dgm:prSet presAssocID="{8A6289F6-9C45-4326-91EE-498C72F5967E}" presName="level3hierChild" presStyleCnt="0"/>
      <dgm:spPr/>
    </dgm:pt>
    <dgm:pt modelId="{337D5E20-271C-4335-BA72-C5342210E64A}" type="pres">
      <dgm:prSet presAssocID="{B851CFE3-CA35-4815-8443-28D4F306C563}" presName="conn2-1" presStyleLbl="parChTrans1D2" presStyleIdx="1" presStyleCnt="5"/>
      <dgm:spPr/>
    </dgm:pt>
    <dgm:pt modelId="{9A93823A-031B-4535-A60F-A7D5887967CF}" type="pres">
      <dgm:prSet presAssocID="{B851CFE3-CA35-4815-8443-28D4F306C563}" presName="connTx" presStyleLbl="parChTrans1D2" presStyleIdx="1" presStyleCnt="5"/>
      <dgm:spPr/>
    </dgm:pt>
    <dgm:pt modelId="{F0628085-F08B-4A3E-A432-79E49F93EAAD}" type="pres">
      <dgm:prSet presAssocID="{056F151B-0BA7-4502-84BE-02593E5D3D96}" presName="root2" presStyleCnt="0"/>
      <dgm:spPr/>
    </dgm:pt>
    <dgm:pt modelId="{8C288495-726F-4384-9A38-8589A6445996}" type="pres">
      <dgm:prSet presAssocID="{056F151B-0BA7-4502-84BE-02593E5D3D96}" presName="LevelTwoTextNode" presStyleLbl="node2" presStyleIdx="1" presStyleCnt="5">
        <dgm:presLayoutVars>
          <dgm:chPref val="3"/>
        </dgm:presLayoutVars>
      </dgm:prSet>
      <dgm:spPr/>
    </dgm:pt>
    <dgm:pt modelId="{DD14E5F0-9DB4-47C4-A7D1-DC9C7FC3AEA3}" type="pres">
      <dgm:prSet presAssocID="{056F151B-0BA7-4502-84BE-02593E5D3D96}" presName="level3hierChild" presStyleCnt="0"/>
      <dgm:spPr/>
    </dgm:pt>
    <dgm:pt modelId="{E97C822F-74A5-40F8-A00E-C28DA46F7956}" type="pres">
      <dgm:prSet presAssocID="{49A51114-9AD6-461B-9C54-E50D0976BF54}" presName="conn2-1" presStyleLbl="parChTrans1D3" presStyleIdx="1" presStyleCnt="5"/>
      <dgm:spPr/>
    </dgm:pt>
    <dgm:pt modelId="{F7FE3472-9775-49D0-B6CD-FCB402917E96}" type="pres">
      <dgm:prSet presAssocID="{49A51114-9AD6-461B-9C54-E50D0976BF54}" presName="connTx" presStyleLbl="parChTrans1D3" presStyleIdx="1" presStyleCnt="5"/>
      <dgm:spPr/>
    </dgm:pt>
    <dgm:pt modelId="{5E99EC89-BCAC-4861-B73B-F37BEFB64930}" type="pres">
      <dgm:prSet presAssocID="{BC20A2AC-C815-46A4-8535-0B357434F223}" presName="root2" presStyleCnt="0"/>
      <dgm:spPr/>
    </dgm:pt>
    <dgm:pt modelId="{60E5D605-7001-400C-A6E2-0DF5009C6127}" type="pres">
      <dgm:prSet presAssocID="{BC20A2AC-C815-46A4-8535-0B357434F223}" presName="LevelTwoTextNode" presStyleLbl="node3" presStyleIdx="1" presStyleCnt="5">
        <dgm:presLayoutVars>
          <dgm:chPref val="3"/>
        </dgm:presLayoutVars>
      </dgm:prSet>
      <dgm:spPr/>
    </dgm:pt>
    <dgm:pt modelId="{6482089C-BDC9-40B4-A8EE-D4E71171C2A3}" type="pres">
      <dgm:prSet presAssocID="{BC20A2AC-C815-46A4-8535-0B357434F223}" presName="level3hierChild" presStyleCnt="0"/>
      <dgm:spPr/>
    </dgm:pt>
    <dgm:pt modelId="{5DDB5204-FC5E-4A50-9748-07EEAD4AC1D2}" type="pres">
      <dgm:prSet presAssocID="{3658C51C-A2C3-4547-BB8F-DE4A2682892C}" presName="conn2-1" presStyleLbl="parChTrans1D2" presStyleIdx="2" presStyleCnt="5"/>
      <dgm:spPr/>
    </dgm:pt>
    <dgm:pt modelId="{8CA63758-C516-4454-909E-C36BE3299339}" type="pres">
      <dgm:prSet presAssocID="{3658C51C-A2C3-4547-BB8F-DE4A2682892C}" presName="connTx" presStyleLbl="parChTrans1D2" presStyleIdx="2" presStyleCnt="5"/>
      <dgm:spPr/>
    </dgm:pt>
    <dgm:pt modelId="{EAB9CBFE-1E28-4652-82A5-5E00B02B0C97}" type="pres">
      <dgm:prSet presAssocID="{8F652B55-446D-4026-82FD-52BB0CC39B1A}" presName="root2" presStyleCnt="0"/>
      <dgm:spPr/>
    </dgm:pt>
    <dgm:pt modelId="{DC5465AC-23B2-4962-ABFB-6F3CDD0B7BCC}" type="pres">
      <dgm:prSet presAssocID="{8F652B55-446D-4026-82FD-52BB0CC39B1A}" presName="LevelTwoTextNode" presStyleLbl="node2" presStyleIdx="2" presStyleCnt="5">
        <dgm:presLayoutVars>
          <dgm:chPref val="3"/>
        </dgm:presLayoutVars>
      </dgm:prSet>
      <dgm:spPr/>
    </dgm:pt>
    <dgm:pt modelId="{BAE3B2D0-430A-4ED8-B7A1-2BC7304B138F}" type="pres">
      <dgm:prSet presAssocID="{8F652B55-446D-4026-82FD-52BB0CC39B1A}" presName="level3hierChild" presStyleCnt="0"/>
      <dgm:spPr/>
    </dgm:pt>
    <dgm:pt modelId="{DE4AC0A6-E954-4662-B352-C9648880513C}" type="pres">
      <dgm:prSet presAssocID="{1B6B9465-649B-4570-84CA-A7CA38F5B72D}" presName="conn2-1" presStyleLbl="parChTrans1D3" presStyleIdx="2" presStyleCnt="5"/>
      <dgm:spPr/>
    </dgm:pt>
    <dgm:pt modelId="{8AE4B957-240B-4792-A1A3-850C5F472A5A}" type="pres">
      <dgm:prSet presAssocID="{1B6B9465-649B-4570-84CA-A7CA38F5B72D}" presName="connTx" presStyleLbl="parChTrans1D3" presStyleIdx="2" presStyleCnt="5"/>
      <dgm:spPr/>
    </dgm:pt>
    <dgm:pt modelId="{3B36593C-C077-4799-B786-B3022A641EAE}" type="pres">
      <dgm:prSet presAssocID="{2C2E363C-1FE3-4919-AC1F-B0AD66341140}" presName="root2" presStyleCnt="0"/>
      <dgm:spPr/>
    </dgm:pt>
    <dgm:pt modelId="{DC218621-BE54-47FE-9505-7A7FDEDD2FAD}" type="pres">
      <dgm:prSet presAssocID="{2C2E363C-1FE3-4919-AC1F-B0AD66341140}" presName="LevelTwoTextNode" presStyleLbl="node3" presStyleIdx="2" presStyleCnt="5">
        <dgm:presLayoutVars>
          <dgm:chPref val="3"/>
        </dgm:presLayoutVars>
      </dgm:prSet>
      <dgm:spPr/>
    </dgm:pt>
    <dgm:pt modelId="{AB99777A-4036-4F0B-B9D9-8C2BB216A3E1}" type="pres">
      <dgm:prSet presAssocID="{2C2E363C-1FE3-4919-AC1F-B0AD66341140}" presName="level3hierChild" presStyleCnt="0"/>
      <dgm:spPr/>
    </dgm:pt>
    <dgm:pt modelId="{CC563D8A-CD09-4865-9684-FCE36221CD7B}" type="pres">
      <dgm:prSet presAssocID="{B10CF76B-7383-45A2-B2AF-8E746AD05FA5}" presName="conn2-1" presStyleLbl="parChTrans1D2" presStyleIdx="3" presStyleCnt="5"/>
      <dgm:spPr/>
    </dgm:pt>
    <dgm:pt modelId="{4E6D403C-7B29-469E-9205-8C344C70D3DD}" type="pres">
      <dgm:prSet presAssocID="{B10CF76B-7383-45A2-B2AF-8E746AD05FA5}" presName="connTx" presStyleLbl="parChTrans1D2" presStyleIdx="3" presStyleCnt="5"/>
      <dgm:spPr/>
    </dgm:pt>
    <dgm:pt modelId="{65B6CE89-C557-452D-A3BE-9940551D6574}" type="pres">
      <dgm:prSet presAssocID="{9C5E47C1-5491-49D7-986F-0FAC814B418E}" presName="root2" presStyleCnt="0"/>
      <dgm:spPr/>
    </dgm:pt>
    <dgm:pt modelId="{E854944A-3F4A-4D4E-9B9A-377DA275C7BE}" type="pres">
      <dgm:prSet presAssocID="{9C5E47C1-5491-49D7-986F-0FAC814B418E}" presName="LevelTwoTextNode" presStyleLbl="node2" presStyleIdx="3" presStyleCnt="5">
        <dgm:presLayoutVars>
          <dgm:chPref val="3"/>
        </dgm:presLayoutVars>
      </dgm:prSet>
      <dgm:spPr/>
    </dgm:pt>
    <dgm:pt modelId="{2543FE69-9BA6-4478-9487-61D88EB3CE8E}" type="pres">
      <dgm:prSet presAssocID="{9C5E47C1-5491-49D7-986F-0FAC814B418E}" presName="level3hierChild" presStyleCnt="0"/>
      <dgm:spPr/>
    </dgm:pt>
    <dgm:pt modelId="{203CB22B-B961-49FF-85A3-BD6F8FBC2CFF}" type="pres">
      <dgm:prSet presAssocID="{5A2C67A3-A978-4F0C-BF70-EB9D21CE2634}" presName="conn2-1" presStyleLbl="parChTrans1D3" presStyleIdx="3" presStyleCnt="5"/>
      <dgm:spPr/>
    </dgm:pt>
    <dgm:pt modelId="{80323ECA-6AC8-43C6-9925-C6CBD7BE41C8}" type="pres">
      <dgm:prSet presAssocID="{5A2C67A3-A978-4F0C-BF70-EB9D21CE2634}" presName="connTx" presStyleLbl="parChTrans1D3" presStyleIdx="3" presStyleCnt="5"/>
      <dgm:spPr/>
    </dgm:pt>
    <dgm:pt modelId="{59510933-E32D-47AB-BE7B-EB51174305D3}" type="pres">
      <dgm:prSet presAssocID="{2D80DF35-6519-46C5-9A97-7D3D41512829}" presName="root2" presStyleCnt="0"/>
      <dgm:spPr/>
    </dgm:pt>
    <dgm:pt modelId="{D663D3B6-AEAB-45B9-876F-68D969141ACB}" type="pres">
      <dgm:prSet presAssocID="{2D80DF35-6519-46C5-9A97-7D3D41512829}" presName="LevelTwoTextNode" presStyleLbl="node3" presStyleIdx="3" presStyleCnt="5">
        <dgm:presLayoutVars>
          <dgm:chPref val="3"/>
        </dgm:presLayoutVars>
      </dgm:prSet>
      <dgm:spPr/>
    </dgm:pt>
    <dgm:pt modelId="{18076395-3841-4875-A9C0-99BEFAAA7F93}" type="pres">
      <dgm:prSet presAssocID="{2D80DF35-6519-46C5-9A97-7D3D41512829}" presName="level3hierChild" presStyleCnt="0"/>
      <dgm:spPr/>
    </dgm:pt>
    <dgm:pt modelId="{3E1F5CCB-2C47-439E-950C-C360DC4163FC}" type="pres">
      <dgm:prSet presAssocID="{047A46C7-BF5F-4D6E-AEB2-3EA3292EFF8D}" presName="conn2-1" presStyleLbl="parChTrans1D2" presStyleIdx="4" presStyleCnt="5"/>
      <dgm:spPr/>
    </dgm:pt>
    <dgm:pt modelId="{62D4A823-AAFC-4C75-9BAC-439E4570E8FF}" type="pres">
      <dgm:prSet presAssocID="{047A46C7-BF5F-4D6E-AEB2-3EA3292EFF8D}" presName="connTx" presStyleLbl="parChTrans1D2" presStyleIdx="4" presStyleCnt="5"/>
      <dgm:spPr/>
    </dgm:pt>
    <dgm:pt modelId="{764F24D6-9012-430D-97E3-1C422E14017D}" type="pres">
      <dgm:prSet presAssocID="{E419EBE6-B271-4263-A9DE-2AE839BB9E6F}" presName="root2" presStyleCnt="0"/>
      <dgm:spPr/>
    </dgm:pt>
    <dgm:pt modelId="{41E00D86-587F-46FB-983E-CEC599563666}" type="pres">
      <dgm:prSet presAssocID="{E419EBE6-B271-4263-A9DE-2AE839BB9E6F}" presName="LevelTwoTextNode" presStyleLbl="node2" presStyleIdx="4" presStyleCnt="5">
        <dgm:presLayoutVars>
          <dgm:chPref val="3"/>
        </dgm:presLayoutVars>
      </dgm:prSet>
      <dgm:spPr/>
    </dgm:pt>
    <dgm:pt modelId="{21DFCE75-72CC-4BD4-8858-B12B4747B191}" type="pres">
      <dgm:prSet presAssocID="{E419EBE6-B271-4263-A9DE-2AE839BB9E6F}" presName="level3hierChild" presStyleCnt="0"/>
      <dgm:spPr/>
    </dgm:pt>
    <dgm:pt modelId="{1B1948AF-7B88-4E95-B8C1-11ECBA27DCC4}" type="pres">
      <dgm:prSet presAssocID="{959D2F2F-1E3C-40AB-BA86-D4624678B693}" presName="conn2-1" presStyleLbl="parChTrans1D3" presStyleIdx="4" presStyleCnt="5"/>
      <dgm:spPr/>
    </dgm:pt>
    <dgm:pt modelId="{14BAD2C7-5573-47B9-90A0-825D29EB9FDE}" type="pres">
      <dgm:prSet presAssocID="{959D2F2F-1E3C-40AB-BA86-D4624678B693}" presName="connTx" presStyleLbl="parChTrans1D3" presStyleIdx="4" presStyleCnt="5"/>
      <dgm:spPr/>
    </dgm:pt>
    <dgm:pt modelId="{2497DE38-8F98-4FC3-8D01-E239D14D174C}" type="pres">
      <dgm:prSet presAssocID="{7898EB38-93A1-4F8B-B31B-EF87051B70AF}" presName="root2" presStyleCnt="0"/>
      <dgm:spPr/>
    </dgm:pt>
    <dgm:pt modelId="{828754B9-D861-4FBE-950E-09466C0EDB11}" type="pres">
      <dgm:prSet presAssocID="{7898EB38-93A1-4F8B-B31B-EF87051B70AF}" presName="LevelTwoTextNode" presStyleLbl="node3" presStyleIdx="4" presStyleCnt="5">
        <dgm:presLayoutVars>
          <dgm:chPref val="3"/>
        </dgm:presLayoutVars>
      </dgm:prSet>
      <dgm:spPr/>
    </dgm:pt>
    <dgm:pt modelId="{28E24CD0-05BA-44BA-83E8-A3BE2A5D8DB5}" type="pres">
      <dgm:prSet presAssocID="{7898EB38-93A1-4F8B-B31B-EF87051B70AF}" presName="level3hierChild" presStyleCnt="0"/>
      <dgm:spPr/>
    </dgm:pt>
  </dgm:ptLst>
  <dgm:cxnLst>
    <dgm:cxn modelId="{E9330A16-2788-412C-8C20-9F410EDF1A50}" srcId="{54D08534-187A-41E4-A4BE-681E13FBF295}" destId="{056F151B-0BA7-4502-84BE-02593E5D3D96}" srcOrd="1" destOrd="0" parTransId="{B851CFE3-CA35-4815-8443-28D4F306C563}" sibTransId="{83E3BC76-3713-4E79-A662-FBCB552F00F9}"/>
    <dgm:cxn modelId="{61419117-8135-40D3-ACEB-7CE3A25203E4}" srcId="{9C5E47C1-5491-49D7-986F-0FAC814B418E}" destId="{2D80DF35-6519-46C5-9A97-7D3D41512829}" srcOrd="0" destOrd="0" parTransId="{5A2C67A3-A978-4F0C-BF70-EB9D21CE2634}" sibTransId="{0694E922-3C38-43E0-97B1-8E81027A9714}"/>
    <dgm:cxn modelId="{23C9A21A-1883-4FA4-BA4D-36A97B8972CD}" type="presOf" srcId="{3658C51C-A2C3-4547-BB8F-DE4A2682892C}" destId="{5DDB5204-FC5E-4A50-9748-07EEAD4AC1D2}" srcOrd="0" destOrd="0" presId="urn:microsoft.com/office/officeart/2005/8/layout/hierarchy2"/>
    <dgm:cxn modelId="{451CAB20-B7FA-4E37-B01F-75812830445F}" type="presOf" srcId="{3E0989BD-6D7B-48DA-A7E5-F3E21073BADF}" destId="{67C1813A-405C-49ED-9F78-4B5F9BD77A42}" srcOrd="0" destOrd="0" presId="urn:microsoft.com/office/officeart/2005/8/layout/hierarchy2"/>
    <dgm:cxn modelId="{CE9D0C21-84AB-4A6A-8DA9-7FB263DF9A6E}" type="presOf" srcId="{2D80DF35-6519-46C5-9A97-7D3D41512829}" destId="{D663D3B6-AEAB-45B9-876F-68D969141ACB}" srcOrd="0" destOrd="0" presId="urn:microsoft.com/office/officeart/2005/8/layout/hierarchy2"/>
    <dgm:cxn modelId="{29F9F72A-BAAA-4C1B-B0F2-A73C8CFB1E7E}" type="presOf" srcId="{7898EB38-93A1-4F8B-B31B-EF87051B70AF}" destId="{828754B9-D861-4FBE-950E-09466C0EDB11}" srcOrd="0" destOrd="0" presId="urn:microsoft.com/office/officeart/2005/8/layout/hierarchy2"/>
    <dgm:cxn modelId="{4D88A32B-5779-4EAB-B798-DCAFA2150E52}" type="presOf" srcId="{5005CB1E-8A4C-4933-861A-DB6DF1D16A4B}" destId="{04947C48-B30D-4888-9E6F-CC0189EDAD97}" srcOrd="1" destOrd="0" presId="urn:microsoft.com/office/officeart/2005/8/layout/hierarchy2"/>
    <dgm:cxn modelId="{A24A7C2E-BEC7-4B7F-8E20-5399DDB392E8}" type="presOf" srcId="{BC20A2AC-C815-46A4-8535-0B357434F223}" destId="{60E5D605-7001-400C-A6E2-0DF5009C6127}" srcOrd="0" destOrd="0" presId="urn:microsoft.com/office/officeart/2005/8/layout/hierarchy2"/>
    <dgm:cxn modelId="{7251732F-AC80-4FD5-B390-A42A7D9C1D97}" type="presOf" srcId="{5A2C67A3-A978-4F0C-BF70-EB9D21CE2634}" destId="{203CB22B-B961-49FF-85A3-BD6F8FBC2CFF}" srcOrd="0" destOrd="0" presId="urn:microsoft.com/office/officeart/2005/8/layout/hierarchy2"/>
    <dgm:cxn modelId="{4CD61D37-2080-4F9F-8B55-AA28CA492105}" srcId="{54D08534-187A-41E4-A4BE-681E13FBF295}" destId="{E419EBE6-B271-4263-A9DE-2AE839BB9E6F}" srcOrd="4" destOrd="0" parTransId="{047A46C7-BF5F-4D6E-AEB2-3EA3292EFF8D}" sibTransId="{40C5D4A7-29D9-477E-A1F1-D8AEEADE405C}"/>
    <dgm:cxn modelId="{6A48B140-BC99-423C-8F87-3B1205071BB9}" type="presOf" srcId="{047A46C7-BF5F-4D6E-AEB2-3EA3292EFF8D}" destId="{62D4A823-AAFC-4C75-9BAC-439E4570E8FF}" srcOrd="1" destOrd="0" presId="urn:microsoft.com/office/officeart/2005/8/layout/hierarchy2"/>
    <dgm:cxn modelId="{EC7BAB5D-91AB-4819-B8FE-8ABFFB06434E}" type="presOf" srcId="{9C5E47C1-5491-49D7-986F-0FAC814B418E}" destId="{E854944A-3F4A-4D4E-9B9A-377DA275C7BE}" srcOrd="0" destOrd="0" presId="urn:microsoft.com/office/officeart/2005/8/layout/hierarchy2"/>
    <dgm:cxn modelId="{F9985E63-776D-46A6-8524-5F1759F4B04E}" type="presOf" srcId="{056F151B-0BA7-4502-84BE-02593E5D3D96}" destId="{8C288495-726F-4384-9A38-8589A6445996}" srcOrd="0" destOrd="0" presId="urn:microsoft.com/office/officeart/2005/8/layout/hierarchy2"/>
    <dgm:cxn modelId="{F8FE5869-6653-42C3-98AC-F30D2DDA050A}" srcId="{3E0989BD-6D7B-48DA-A7E5-F3E21073BADF}" destId="{54D08534-187A-41E4-A4BE-681E13FBF295}" srcOrd="0" destOrd="0" parTransId="{2D4773C9-DB7C-400D-BD93-3B00D3B5A80C}" sibTransId="{6D5C0EDB-DD39-49A9-A82B-B046C80E33C9}"/>
    <dgm:cxn modelId="{0D29436C-44B9-4976-AB23-B29156CB9D82}" srcId="{54D08534-187A-41E4-A4BE-681E13FBF295}" destId="{8F652B55-446D-4026-82FD-52BB0CC39B1A}" srcOrd="2" destOrd="0" parTransId="{3658C51C-A2C3-4547-BB8F-DE4A2682892C}" sibTransId="{1B5448C5-D5B7-42F0-B78B-CB9261096F7A}"/>
    <dgm:cxn modelId="{A86D774C-6EAF-4787-9321-7CD65EF44145}" srcId="{F567A378-F1FB-45AD-8F24-24C0C4B0213B}" destId="{8A6289F6-9C45-4326-91EE-498C72F5967E}" srcOrd="0" destOrd="0" parTransId="{5005CB1E-8A4C-4933-861A-DB6DF1D16A4B}" sibTransId="{285B77FF-5E4F-4D6C-A6B6-2E24B55EA707}"/>
    <dgm:cxn modelId="{2630A74F-1FB7-4064-9BCA-496E41F9C1B3}" type="presOf" srcId="{2C2E363C-1FE3-4919-AC1F-B0AD66341140}" destId="{DC218621-BE54-47FE-9505-7A7FDEDD2FAD}" srcOrd="0" destOrd="0" presId="urn:microsoft.com/office/officeart/2005/8/layout/hierarchy2"/>
    <dgm:cxn modelId="{9E03CD51-00F9-4594-B84F-872989EE00B1}" type="presOf" srcId="{047A46C7-BF5F-4D6E-AEB2-3EA3292EFF8D}" destId="{3E1F5CCB-2C47-439E-950C-C360DC4163FC}" srcOrd="0" destOrd="0" presId="urn:microsoft.com/office/officeart/2005/8/layout/hierarchy2"/>
    <dgm:cxn modelId="{C9950255-988C-4553-88A5-1C5C30264B07}" type="presOf" srcId="{1B6B9465-649B-4570-84CA-A7CA38F5B72D}" destId="{DE4AC0A6-E954-4662-B352-C9648880513C}" srcOrd="0" destOrd="0" presId="urn:microsoft.com/office/officeart/2005/8/layout/hierarchy2"/>
    <dgm:cxn modelId="{1D65E683-FC13-4F54-A7F4-7EF905B81340}" type="presOf" srcId="{49A51114-9AD6-461B-9C54-E50D0976BF54}" destId="{F7FE3472-9775-49D0-B6CD-FCB402917E96}" srcOrd="1" destOrd="0" presId="urn:microsoft.com/office/officeart/2005/8/layout/hierarchy2"/>
    <dgm:cxn modelId="{4C74C08D-9A7A-4930-A2A6-10B0B9CBC4EE}" type="presOf" srcId="{3658C51C-A2C3-4547-BB8F-DE4A2682892C}" destId="{8CA63758-C516-4454-909E-C36BE3299339}" srcOrd="1" destOrd="0" presId="urn:microsoft.com/office/officeart/2005/8/layout/hierarchy2"/>
    <dgm:cxn modelId="{F137368E-FE8D-4090-B7E1-954C7F015352}" type="presOf" srcId="{B10CF76B-7383-45A2-B2AF-8E746AD05FA5}" destId="{4E6D403C-7B29-469E-9205-8C344C70D3DD}" srcOrd="1" destOrd="0" presId="urn:microsoft.com/office/officeart/2005/8/layout/hierarchy2"/>
    <dgm:cxn modelId="{C988928F-731F-4717-A567-FB68095E7867}" srcId="{E419EBE6-B271-4263-A9DE-2AE839BB9E6F}" destId="{7898EB38-93A1-4F8B-B31B-EF87051B70AF}" srcOrd="0" destOrd="0" parTransId="{959D2F2F-1E3C-40AB-BA86-D4624678B693}" sibTransId="{B54DCEDF-0FA4-4463-8D72-45891B22560A}"/>
    <dgm:cxn modelId="{2C23F099-44FA-4C6C-AD6A-F6D7A6E5D82C}" srcId="{8F652B55-446D-4026-82FD-52BB0CC39B1A}" destId="{2C2E363C-1FE3-4919-AC1F-B0AD66341140}" srcOrd="0" destOrd="0" parTransId="{1B6B9465-649B-4570-84CA-A7CA38F5B72D}" sibTransId="{454D3E7A-E904-414E-B9D4-F770CF2ECD9C}"/>
    <dgm:cxn modelId="{3CB212A2-81F6-4BA5-8A4D-735D092B4E72}" type="presOf" srcId="{8A6289F6-9C45-4326-91EE-498C72F5967E}" destId="{0ADD1EEE-20B1-4E13-82D5-27CD3BBE24BE}" srcOrd="0" destOrd="0" presId="urn:microsoft.com/office/officeart/2005/8/layout/hierarchy2"/>
    <dgm:cxn modelId="{EE28C4A8-A96A-4309-985D-F414A1177F51}" type="presOf" srcId="{959D2F2F-1E3C-40AB-BA86-D4624678B693}" destId="{1B1948AF-7B88-4E95-B8C1-11ECBA27DCC4}" srcOrd="0" destOrd="0" presId="urn:microsoft.com/office/officeart/2005/8/layout/hierarchy2"/>
    <dgm:cxn modelId="{6F1F62AA-8453-476C-8EF7-CC121D949C49}" srcId="{54D08534-187A-41E4-A4BE-681E13FBF295}" destId="{F567A378-F1FB-45AD-8F24-24C0C4B0213B}" srcOrd="0" destOrd="0" parTransId="{0E3005DE-21F8-4011-9F4E-CC155481111F}" sibTransId="{28F3C508-894D-43EA-9AA2-ABCEA0B6D3D6}"/>
    <dgm:cxn modelId="{037BFAAB-5A0F-4458-B8C6-D49E22E43F05}" type="presOf" srcId="{E419EBE6-B271-4263-A9DE-2AE839BB9E6F}" destId="{41E00D86-587F-46FB-983E-CEC599563666}" srcOrd="0" destOrd="0" presId="urn:microsoft.com/office/officeart/2005/8/layout/hierarchy2"/>
    <dgm:cxn modelId="{6D9A00B8-8214-4FE9-A6B4-2D64906FC6A8}" type="presOf" srcId="{5A2C67A3-A978-4F0C-BF70-EB9D21CE2634}" destId="{80323ECA-6AC8-43C6-9925-C6CBD7BE41C8}" srcOrd="1" destOrd="0" presId="urn:microsoft.com/office/officeart/2005/8/layout/hierarchy2"/>
    <dgm:cxn modelId="{31F4E5B9-7EDE-4AE7-AA7C-42E5FE19FA8B}" type="presOf" srcId="{0E3005DE-21F8-4011-9F4E-CC155481111F}" destId="{A82A814D-5E6D-4997-A342-5D30516CE2AA}" srcOrd="0" destOrd="0" presId="urn:microsoft.com/office/officeart/2005/8/layout/hierarchy2"/>
    <dgm:cxn modelId="{E89173BA-C143-4244-8C39-F95B4D81F60C}" type="presOf" srcId="{5005CB1E-8A4C-4933-861A-DB6DF1D16A4B}" destId="{EDBB5E71-91A3-4FED-A465-A3B0CB516F7C}" srcOrd="0" destOrd="0" presId="urn:microsoft.com/office/officeart/2005/8/layout/hierarchy2"/>
    <dgm:cxn modelId="{2C3605C6-1760-46BB-83E8-7885E5FB40E3}" type="presOf" srcId="{959D2F2F-1E3C-40AB-BA86-D4624678B693}" destId="{14BAD2C7-5573-47B9-90A0-825D29EB9FDE}" srcOrd="1" destOrd="0" presId="urn:microsoft.com/office/officeart/2005/8/layout/hierarchy2"/>
    <dgm:cxn modelId="{B43996CA-D379-4373-83BE-268F40EB541B}" type="presOf" srcId="{B851CFE3-CA35-4815-8443-28D4F306C563}" destId="{9A93823A-031B-4535-A60F-A7D5887967CF}" srcOrd="1" destOrd="0" presId="urn:microsoft.com/office/officeart/2005/8/layout/hierarchy2"/>
    <dgm:cxn modelId="{566D03CD-7A31-4667-B033-9EBD08D19356}" type="presOf" srcId="{8F652B55-446D-4026-82FD-52BB0CC39B1A}" destId="{DC5465AC-23B2-4962-ABFB-6F3CDD0B7BCC}" srcOrd="0" destOrd="0" presId="urn:microsoft.com/office/officeart/2005/8/layout/hierarchy2"/>
    <dgm:cxn modelId="{FE47C4D0-9A5F-4B80-9EE6-65409671B069}" srcId="{056F151B-0BA7-4502-84BE-02593E5D3D96}" destId="{BC20A2AC-C815-46A4-8535-0B357434F223}" srcOrd="0" destOrd="0" parTransId="{49A51114-9AD6-461B-9C54-E50D0976BF54}" sibTransId="{E5630F0B-A96C-4A45-8FC7-D91ABF22282B}"/>
    <dgm:cxn modelId="{257484DA-BAA0-47EF-A23A-BC191D5D0F59}" type="presOf" srcId="{54D08534-187A-41E4-A4BE-681E13FBF295}" destId="{EDD2CA05-F247-468C-9A99-46497EDC3476}" srcOrd="0" destOrd="0" presId="urn:microsoft.com/office/officeart/2005/8/layout/hierarchy2"/>
    <dgm:cxn modelId="{9CDE86DE-716C-4131-8C79-FD5DF0251FE1}" type="presOf" srcId="{B10CF76B-7383-45A2-B2AF-8E746AD05FA5}" destId="{CC563D8A-CD09-4865-9684-FCE36221CD7B}" srcOrd="0" destOrd="0" presId="urn:microsoft.com/office/officeart/2005/8/layout/hierarchy2"/>
    <dgm:cxn modelId="{43F932DF-1EB9-44B4-8F98-1C2CA9A120B9}" type="presOf" srcId="{0E3005DE-21F8-4011-9F4E-CC155481111F}" destId="{96DBD0BC-B3CE-43B6-BE54-1047361A6522}" srcOrd="1" destOrd="0" presId="urn:microsoft.com/office/officeart/2005/8/layout/hierarchy2"/>
    <dgm:cxn modelId="{5DEA3CF4-3856-4E1C-9804-5D2EB3FA65B3}" srcId="{54D08534-187A-41E4-A4BE-681E13FBF295}" destId="{9C5E47C1-5491-49D7-986F-0FAC814B418E}" srcOrd="3" destOrd="0" parTransId="{B10CF76B-7383-45A2-B2AF-8E746AD05FA5}" sibTransId="{748FAE06-FA76-4F34-AC18-CD6A1F66FD23}"/>
    <dgm:cxn modelId="{74E8E0F9-178C-46D9-80FE-F3B27EC2817B}" type="presOf" srcId="{1B6B9465-649B-4570-84CA-A7CA38F5B72D}" destId="{8AE4B957-240B-4792-A1A3-850C5F472A5A}" srcOrd="1" destOrd="0" presId="urn:microsoft.com/office/officeart/2005/8/layout/hierarchy2"/>
    <dgm:cxn modelId="{1ABB4DFA-2A55-4E9A-8F75-92B4664DCD18}" type="presOf" srcId="{49A51114-9AD6-461B-9C54-E50D0976BF54}" destId="{E97C822F-74A5-40F8-A00E-C28DA46F7956}" srcOrd="0" destOrd="0" presId="urn:microsoft.com/office/officeart/2005/8/layout/hierarchy2"/>
    <dgm:cxn modelId="{466B8EFC-7CFB-42D3-8F64-E9418B9FE953}" type="presOf" srcId="{B851CFE3-CA35-4815-8443-28D4F306C563}" destId="{337D5E20-271C-4335-BA72-C5342210E64A}" srcOrd="0" destOrd="0" presId="urn:microsoft.com/office/officeart/2005/8/layout/hierarchy2"/>
    <dgm:cxn modelId="{94D3A8FC-E93C-4496-9526-B47E532C732C}" type="presOf" srcId="{F567A378-F1FB-45AD-8F24-24C0C4B0213B}" destId="{0A233FA0-062A-4A01-AB45-BF097E004FD4}" srcOrd="0" destOrd="0" presId="urn:microsoft.com/office/officeart/2005/8/layout/hierarchy2"/>
    <dgm:cxn modelId="{0F6DED28-E54F-4B3C-BE8A-3BDE50928F64}" type="presParOf" srcId="{67C1813A-405C-49ED-9F78-4B5F9BD77A42}" destId="{418D84C6-BF32-4991-8C70-0DBD7920C551}" srcOrd="0" destOrd="0" presId="urn:microsoft.com/office/officeart/2005/8/layout/hierarchy2"/>
    <dgm:cxn modelId="{5F360B5A-7C81-4351-BC72-40B9D0A835B8}" type="presParOf" srcId="{418D84C6-BF32-4991-8C70-0DBD7920C551}" destId="{EDD2CA05-F247-468C-9A99-46497EDC3476}" srcOrd="0" destOrd="0" presId="urn:microsoft.com/office/officeart/2005/8/layout/hierarchy2"/>
    <dgm:cxn modelId="{87AFF69A-7EAA-49FF-B6B3-C0D13072E97B}" type="presParOf" srcId="{418D84C6-BF32-4991-8C70-0DBD7920C551}" destId="{7713FAE2-C657-40DE-B3BA-42A961FDA540}" srcOrd="1" destOrd="0" presId="urn:microsoft.com/office/officeart/2005/8/layout/hierarchy2"/>
    <dgm:cxn modelId="{4BE122C3-88D5-4E54-9CAE-CFE69AF39B19}" type="presParOf" srcId="{7713FAE2-C657-40DE-B3BA-42A961FDA540}" destId="{A82A814D-5E6D-4997-A342-5D30516CE2AA}" srcOrd="0" destOrd="0" presId="urn:microsoft.com/office/officeart/2005/8/layout/hierarchy2"/>
    <dgm:cxn modelId="{A457F5A2-BB02-4A25-B3DB-1EA9EA7B8BB3}" type="presParOf" srcId="{A82A814D-5E6D-4997-A342-5D30516CE2AA}" destId="{96DBD0BC-B3CE-43B6-BE54-1047361A6522}" srcOrd="0" destOrd="0" presId="urn:microsoft.com/office/officeart/2005/8/layout/hierarchy2"/>
    <dgm:cxn modelId="{5217BB33-07C0-4996-9A13-91F0737C7B6F}" type="presParOf" srcId="{7713FAE2-C657-40DE-B3BA-42A961FDA540}" destId="{7BCFA5DE-5E6D-4706-B89A-7ECB3BD2CF20}" srcOrd="1" destOrd="0" presId="urn:microsoft.com/office/officeart/2005/8/layout/hierarchy2"/>
    <dgm:cxn modelId="{672D7FBE-8EDD-4AA2-A428-7DD3AF62AC52}" type="presParOf" srcId="{7BCFA5DE-5E6D-4706-B89A-7ECB3BD2CF20}" destId="{0A233FA0-062A-4A01-AB45-BF097E004FD4}" srcOrd="0" destOrd="0" presId="urn:microsoft.com/office/officeart/2005/8/layout/hierarchy2"/>
    <dgm:cxn modelId="{7ED9B981-0F25-4D54-BA50-131B03481BCA}" type="presParOf" srcId="{7BCFA5DE-5E6D-4706-B89A-7ECB3BD2CF20}" destId="{FD20EF21-9A6D-4D90-AD9C-8C2408CF01F5}" srcOrd="1" destOrd="0" presId="urn:microsoft.com/office/officeart/2005/8/layout/hierarchy2"/>
    <dgm:cxn modelId="{2AE5165D-415B-4552-9638-BFFAB42E1BF2}" type="presParOf" srcId="{FD20EF21-9A6D-4D90-AD9C-8C2408CF01F5}" destId="{EDBB5E71-91A3-4FED-A465-A3B0CB516F7C}" srcOrd="0" destOrd="0" presId="urn:microsoft.com/office/officeart/2005/8/layout/hierarchy2"/>
    <dgm:cxn modelId="{E228E840-B1F7-4358-A179-31B8E6528F4F}" type="presParOf" srcId="{EDBB5E71-91A3-4FED-A465-A3B0CB516F7C}" destId="{04947C48-B30D-4888-9E6F-CC0189EDAD97}" srcOrd="0" destOrd="0" presId="urn:microsoft.com/office/officeart/2005/8/layout/hierarchy2"/>
    <dgm:cxn modelId="{D9061AE4-464A-4F86-9D05-E59000B7CFAE}" type="presParOf" srcId="{FD20EF21-9A6D-4D90-AD9C-8C2408CF01F5}" destId="{30DC85D4-7AA1-4F8F-95B4-F3F2EA3ECA35}" srcOrd="1" destOrd="0" presId="urn:microsoft.com/office/officeart/2005/8/layout/hierarchy2"/>
    <dgm:cxn modelId="{E16CACD9-C78B-4711-A574-47D5414B1E70}" type="presParOf" srcId="{30DC85D4-7AA1-4F8F-95B4-F3F2EA3ECA35}" destId="{0ADD1EEE-20B1-4E13-82D5-27CD3BBE24BE}" srcOrd="0" destOrd="0" presId="urn:microsoft.com/office/officeart/2005/8/layout/hierarchy2"/>
    <dgm:cxn modelId="{88359A4F-F4E4-4F63-9017-08B721828928}" type="presParOf" srcId="{30DC85D4-7AA1-4F8F-95B4-F3F2EA3ECA35}" destId="{28D82995-2894-4F25-B8D8-5853CF14ECE5}" srcOrd="1" destOrd="0" presId="urn:microsoft.com/office/officeart/2005/8/layout/hierarchy2"/>
    <dgm:cxn modelId="{1562D6A5-BF24-489A-B01A-03D1E56CBAA2}" type="presParOf" srcId="{7713FAE2-C657-40DE-B3BA-42A961FDA540}" destId="{337D5E20-271C-4335-BA72-C5342210E64A}" srcOrd="2" destOrd="0" presId="urn:microsoft.com/office/officeart/2005/8/layout/hierarchy2"/>
    <dgm:cxn modelId="{6A99F8BF-4CC8-4EA6-A800-181ADCCB3CEE}" type="presParOf" srcId="{337D5E20-271C-4335-BA72-C5342210E64A}" destId="{9A93823A-031B-4535-A60F-A7D5887967CF}" srcOrd="0" destOrd="0" presId="urn:microsoft.com/office/officeart/2005/8/layout/hierarchy2"/>
    <dgm:cxn modelId="{1A82C031-C216-4DC4-BC68-623E12CA46B2}" type="presParOf" srcId="{7713FAE2-C657-40DE-B3BA-42A961FDA540}" destId="{F0628085-F08B-4A3E-A432-79E49F93EAAD}" srcOrd="3" destOrd="0" presId="urn:microsoft.com/office/officeart/2005/8/layout/hierarchy2"/>
    <dgm:cxn modelId="{7CAF28F9-C6FB-4953-B344-520BCDC09113}" type="presParOf" srcId="{F0628085-F08B-4A3E-A432-79E49F93EAAD}" destId="{8C288495-726F-4384-9A38-8589A6445996}" srcOrd="0" destOrd="0" presId="urn:microsoft.com/office/officeart/2005/8/layout/hierarchy2"/>
    <dgm:cxn modelId="{4AA4E099-90B4-46EC-8548-11FABC5E2C03}" type="presParOf" srcId="{F0628085-F08B-4A3E-A432-79E49F93EAAD}" destId="{DD14E5F0-9DB4-47C4-A7D1-DC9C7FC3AEA3}" srcOrd="1" destOrd="0" presId="urn:microsoft.com/office/officeart/2005/8/layout/hierarchy2"/>
    <dgm:cxn modelId="{35793E40-2008-4E58-AD11-1174B01BFF04}" type="presParOf" srcId="{DD14E5F0-9DB4-47C4-A7D1-DC9C7FC3AEA3}" destId="{E97C822F-74A5-40F8-A00E-C28DA46F7956}" srcOrd="0" destOrd="0" presId="urn:microsoft.com/office/officeart/2005/8/layout/hierarchy2"/>
    <dgm:cxn modelId="{6A950329-93BA-43E7-B01C-8744CB34C78C}" type="presParOf" srcId="{E97C822F-74A5-40F8-A00E-C28DA46F7956}" destId="{F7FE3472-9775-49D0-B6CD-FCB402917E96}" srcOrd="0" destOrd="0" presId="urn:microsoft.com/office/officeart/2005/8/layout/hierarchy2"/>
    <dgm:cxn modelId="{345ACDDD-0709-46B7-B698-028B449F839A}" type="presParOf" srcId="{DD14E5F0-9DB4-47C4-A7D1-DC9C7FC3AEA3}" destId="{5E99EC89-BCAC-4861-B73B-F37BEFB64930}" srcOrd="1" destOrd="0" presId="urn:microsoft.com/office/officeart/2005/8/layout/hierarchy2"/>
    <dgm:cxn modelId="{FC624FFD-AA04-4A64-B6B0-47887DA76AB9}" type="presParOf" srcId="{5E99EC89-BCAC-4861-B73B-F37BEFB64930}" destId="{60E5D605-7001-400C-A6E2-0DF5009C6127}" srcOrd="0" destOrd="0" presId="urn:microsoft.com/office/officeart/2005/8/layout/hierarchy2"/>
    <dgm:cxn modelId="{362728D6-0AE9-4251-B54B-03D32B514E4F}" type="presParOf" srcId="{5E99EC89-BCAC-4861-B73B-F37BEFB64930}" destId="{6482089C-BDC9-40B4-A8EE-D4E71171C2A3}" srcOrd="1" destOrd="0" presId="urn:microsoft.com/office/officeart/2005/8/layout/hierarchy2"/>
    <dgm:cxn modelId="{EEDC88F0-04DC-4A4E-8ADE-95A94B86DC0E}" type="presParOf" srcId="{7713FAE2-C657-40DE-B3BA-42A961FDA540}" destId="{5DDB5204-FC5E-4A50-9748-07EEAD4AC1D2}" srcOrd="4" destOrd="0" presId="urn:microsoft.com/office/officeart/2005/8/layout/hierarchy2"/>
    <dgm:cxn modelId="{4DF05A6B-CBB8-42AA-AF8C-24D666F267A8}" type="presParOf" srcId="{5DDB5204-FC5E-4A50-9748-07EEAD4AC1D2}" destId="{8CA63758-C516-4454-909E-C36BE3299339}" srcOrd="0" destOrd="0" presId="urn:microsoft.com/office/officeart/2005/8/layout/hierarchy2"/>
    <dgm:cxn modelId="{34FEB8DC-CC6B-43C3-8CEE-C1ED010B443A}" type="presParOf" srcId="{7713FAE2-C657-40DE-B3BA-42A961FDA540}" destId="{EAB9CBFE-1E28-4652-82A5-5E00B02B0C97}" srcOrd="5" destOrd="0" presId="urn:microsoft.com/office/officeart/2005/8/layout/hierarchy2"/>
    <dgm:cxn modelId="{FDCB2B93-D3B2-418D-9F5C-5FDA8A472A9E}" type="presParOf" srcId="{EAB9CBFE-1E28-4652-82A5-5E00B02B0C97}" destId="{DC5465AC-23B2-4962-ABFB-6F3CDD0B7BCC}" srcOrd="0" destOrd="0" presId="urn:microsoft.com/office/officeart/2005/8/layout/hierarchy2"/>
    <dgm:cxn modelId="{A27908C6-1BB8-4810-9E06-771A2E05DA65}" type="presParOf" srcId="{EAB9CBFE-1E28-4652-82A5-5E00B02B0C97}" destId="{BAE3B2D0-430A-4ED8-B7A1-2BC7304B138F}" srcOrd="1" destOrd="0" presId="urn:microsoft.com/office/officeart/2005/8/layout/hierarchy2"/>
    <dgm:cxn modelId="{BFFEE431-7E56-4C34-8249-24DDC02B0A3C}" type="presParOf" srcId="{BAE3B2D0-430A-4ED8-B7A1-2BC7304B138F}" destId="{DE4AC0A6-E954-4662-B352-C9648880513C}" srcOrd="0" destOrd="0" presId="urn:microsoft.com/office/officeart/2005/8/layout/hierarchy2"/>
    <dgm:cxn modelId="{692A80D0-60E6-4DEC-B5CE-C27D0D9C0CC8}" type="presParOf" srcId="{DE4AC0A6-E954-4662-B352-C9648880513C}" destId="{8AE4B957-240B-4792-A1A3-850C5F472A5A}" srcOrd="0" destOrd="0" presId="urn:microsoft.com/office/officeart/2005/8/layout/hierarchy2"/>
    <dgm:cxn modelId="{4BB86A72-5769-4932-AC22-FFCA5F3DC0EB}" type="presParOf" srcId="{BAE3B2D0-430A-4ED8-B7A1-2BC7304B138F}" destId="{3B36593C-C077-4799-B786-B3022A641EAE}" srcOrd="1" destOrd="0" presId="urn:microsoft.com/office/officeart/2005/8/layout/hierarchy2"/>
    <dgm:cxn modelId="{46D4D7B2-1684-464C-BBD8-84E8D643BF87}" type="presParOf" srcId="{3B36593C-C077-4799-B786-B3022A641EAE}" destId="{DC218621-BE54-47FE-9505-7A7FDEDD2FAD}" srcOrd="0" destOrd="0" presId="urn:microsoft.com/office/officeart/2005/8/layout/hierarchy2"/>
    <dgm:cxn modelId="{749D1CA4-EA81-4895-8799-7A2824E9599C}" type="presParOf" srcId="{3B36593C-C077-4799-B786-B3022A641EAE}" destId="{AB99777A-4036-4F0B-B9D9-8C2BB216A3E1}" srcOrd="1" destOrd="0" presId="urn:microsoft.com/office/officeart/2005/8/layout/hierarchy2"/>
    <dgm:cxn modelId="{55B04BEA-29F6-4E6B-97F1-9C8B12B2E016}" type="presParOf" srcId="{7713FAE2-C657-40DE-B3BA-42A961FDA540}" destId="{CC563D8A-CD09-4865-9684-FCE36221CD7B}" srcOrd="6" destOrd="0" presId="urn:microsoft.com/office/officeart/2005/8/layout/hierarchy2"/>
    <dgm:cxn modelId="{67FCE861-28DD-41F8-BA13-3882836E857D}" type="presParOf" srcId="{CC563D8A-CD09-4865-9684-FCE36221CD7B}" destId="{4E6D403C-7B29-469E-9205-8C344C70D3DD}" srcOrd="0" destOrd="0" presId="urn:microsoft.com/office/officeart/2005/8/layout/hierarchy2"/>
    <dgm:cxn modelId="{CC6BD778-1AEC-4688-B66E-449528ACE89C}" type="presParOf" srcId="{7713FAE2-C657-40DE-B3BA-42A961FDA540}" destId="{65B6CE89-C557-452D-A3BE-9940551D6574}" srcOrd="7" destOrd="0" presId="urn:microsoft.com/office/officeart/2005/8/layout/hierarchy2"/>
    <dgm:cxn modelId="{498E21DC-EAE9-48C7-AC6A-A3212EE03D86}" type="presParOf" srcId="{65B6CE89-C557-452D-A3BE-9940551D6574}" destId="{E854944A-3F4A-4D4E-9B9A-377DA275C7BE}" srcOrd="0" destOrd="0" presId="urn:microsoft.com/office/officeart/2005/8/layout/hierarchy2"/>
    <dgm:cxn modelId="{D56FF5E6-369D-4FED-A53D-3BDC619BBA09}" type="presParOf" srcId="{65B6CE89-C557-452D-A3BE-9940551D6574}" destId="{2543FE69-9BA6-4478-9487-61D88EB3CE8E}" srcOrd="1" destOrd="0" presId="urn:microsoft.com/office/officeart/2005/8/layout/hierarchy2"/>
    <dgm:cxn modelId="{7E038544-A6F4-4128-80D0-39F6F3B092BF}" type="presParOf" srcId="{2543FE69-9BA6-4478-9487-61D88EB3CE8E}" destId="{203CB22B-B961-49FF-85A3-BD6F8FBC2CFF}" srcOrd="0" destOrd="0" presId="urn:microsoft.com/office/officeart/2005/8/layout/hierarchy2"/>
    <dgm:cxn modelId="{D4BD1759-E37A-45B5-855A-4DC2B7DE3EA5}" type="presParOf" srcId="{203CB22B-B961-49FF-85A3-BD6F8FBC2CFF}" destId="{80323ECA-6AC8-43C6-9925-C6CBD7BE41C8}" srcOrd="0" destOrd="0" presId="urn:microsoft.com/office/officeart/2005/8/layout/hierarchy2"/>
    <dgm:cxn modelId="{D5A4AA19-EFB1-45C9-BC21-950FCD2CC415}" type="presParOf" srcId="{2543FE69-9BA6-4478-9487-61D88EB3CE8E}" destId="{59510933-E32D-47AB-BE7B-EB51174305D3}" srcOrd="1" destOrd="0" presId="urn:microsoft.com/office/officeart/2005/8/layout/hierarchy2"/>
    <dgm:cxn modelId="{2AE3F13F-8453-494A-8F87-AF1970315EA3}" type="presParOf" srcId="{59510933-E32D-47AB-BE7B-EB51174305D3}" destId="{D663D3B6-AEAB-45B9-876F-68D969141ACB}" srcOrd="0" destOrd="0" presId="urn:microsoft.com/office/officeart/2005/8/layout/hierarchy2"/>
    <dgm:cxn modelId="{764D1415-F7F9-46FC-B248-3E71B22C2D43}" type="presParOf" srcId="{59510933-E32D-47AB-BE7B-EB51174305D3}" destId="{18076395-3841-4875-A9C0-99BEFAAA7F93}" srcOrd="1" destOrd="0" presId="urn:microsoft.com/office/officeart/2005/8/layout/hierarchy2"/>
    <dgm:cxn modelId="{72A1C5C9-6A91-4B20-A2A2-4E115D4142C8}" type="presParOf" srcId="{7713FAE2-C657-40DE-B3BA-42A961FDA540}" destId="{3E1F5CCB-2C47-439E-950C-C360DC4163FC}" srcOrd="8" destOrd="0" presId="urn:microsoft.com/office/officeart/2005/8/layout/hierarchy2"/>
    <dgm:cxn modelId="{0D827B62-95AA-4075-918D-DB238C0F7725}" type="presParOf" srcId="{3E1F5CCB-2C47-439E-950C-C360DC4163FC}" destId="{62D4A823-AAFC-4C75-9BAC-439E4570E8FF}" srcOrd="0" destOrd="0" presId="urn:microsoft.com/office/officeart/2005/8/layout/hierarchy2"/>
    <dgm:cxn modelId="{E9727546-FCDB-48C3-B971-A43B8E3E6522}" type="presParOf" srcId="{7713FAE2-C657-40DE-B3BA-42A961FDA540}" destId="{764F24D6-9012-430D-97E3-1C422E14017D}" srcOrd="9" destOrd="0" presId="urn:microsoft.com/office/officeart/2005/8/layout/hierarchy2"/>
    <dgm:cxn modelId="{76207C5C-E897-4CF0-AB24-90F4584BFB07}" type="presParOf" srcId="{764F24D6-9012-430D-97E3-1C422E14017D}" destId="{41E00D86-587F-46FB-983E-CEC599563666}" srcOrd="0" destOrd="0" presId="urn:microsoft.com/office/officeart/2005/8/layout/hierarchy2"/>
    <dgm:cxn modelId="{C1866E25-1315-439B-96B4-3A0ADFC5C48A}" type="presParOf" srcId="{764F24D6-9012-430D-97E3-1C422E14017D}" destId="{21DFCE75-72CC-4BD4-8858-B12B4747B191}" srcOrd="1" destOrd="0" presId="urn:microsoft.com/office/officeart/2005/8/layout/hierarchy2"/>
    <dgm:cxn modelId="{80CA9EFC-1680-4452-AF8D-8D448A836F83}" type="presParOf" srcId="{21DFCE75-72CC-4BD4-8858-B12B4747B191}" destId="{1B1948AF-7B88-4E95-B8C1-11ECBA27DCC4}" srcOrd="0" destOrd="0" presId="urn:microsoft.com/office/officeart/2005/8/layout/hierarchy2"/>
    <dgm:cxn modelId="{F0FB2629-A987-44EA-B998-499297325607}" type="presParOf" srcId="{1B1948AF-7B88-4E95-B8C1-11ECBA27DCC4}" destId="{14BAD2C7-5573-47B9-90A0-825D29EB9FDE}" srcOrd="0" destOrd="0" presId="urn:microsoft.com/office/officeart/2005/8/layout/hierarchy2"/>
    <dgm:cxn modelId="{A31B72F3-CFF0-4CF9-9485-843CF4B8344C}" type="presParOf" srcId="{21DFCE75-72CC-4BD4-8858-B12B4747B191}" destId="{2497DE38-8F98-4FC3-8D01-E239D14D174C}" srcOrd="1" destOrd="0" presId="urn:microsoft.com/office/officeart/2005/8/layout/hierarchy2"/>
    <dgm:cxn modelId="{111175B4-1414-40E7-B172-33A67385A8B6}" type="presParOf" srcId="{2497DE38-8F98-4FC3-8D01-E239D14D174C}" destId="{828754B9-D861-4FBE-950E-09466C0EDB11}" srcOrd="0" destOrd="0" presId="urn:microsoft.com/office/officeart/2005/8/layout/hierarchy2"/>
    <dgm:cxn modelId="{37E1A566-A716-4CCF-BEF8-696C3A2CEE0C}" type="presParOf" srcId="{2497DE38-8F98-4FC3-8D01-E239D14D174C}" destId="{28E24CD0-05BA-44BA-83E8-A3BE2A5D8DB5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1CEF968-A783-4D70-85D6-0195C7EF6C67}">
      <dsp:nvSpPr>
        <dsp:cNvPr id="0" name=""/>
        <dsp:cNvSpPr/>
      </dsp:nvSpPr>
      <dsp:spPr>
        <a:xfrm>
          <a:off x="1061609" y="2930"/>
          <a:ext cx="1644252" cy="822126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/>
            <a:t>INDICATIVO</a:t>
          </a:r>
        </a:p>
      </dsp:txBody>
      <dsp:txXfrm>
        <a:off x="1085688" y="27009"/>
        <a:ext cx="1596094" cy="773968"/>
      </dsp:txXfrm>
    </dsp:sp>
    <dsp:sp modelId="{82A7C530-CDA8-4761-8BE6-1CCC9521D288}">
      <dsp:nvSpPr>
        <dsp:cNvPr id="0" name=""/>
        <dsp:cNvSpPr/>
      </dsp:nvSpPr>
      <dsp:spPr>
        <a:xfrm>
          <a:off x="1226034" y="825056"/>
          <a:ext cx="164425" cy="61659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16594"/>
              </a:lnTo>
              <a:lnTo>
                <a:pt x="164425" y="616594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230A5C5-1E8C-4452-B709-B40660F19922}">
      <dsp:nvSpPr>
        <dsp:cNvPr id="0" name=""/>
        <dsp:cNvSpPr/>
      </dsp:nvSpPr>
      <dsp:spPr>
        <a:xfrm>
          <a:off x="1390460" y="1030588"/>
          <a:ext cx="1315401" cy="82212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300" kern="1200" dirty="0"/>
            <a:t>PRESENTE</a:t>
          </a:r>
        </a:p>
      </dsp:txBody>
      <dsp:txXfrm>
        <a:off x="1414539" y="1054667"/>
        <a:ext cx="1267243" cy="773968"/>
      </dsp:txXfrm>
    </dsp:sp>
    <dsp:sp modelId="{88FA0985-F4F0-4BCC-954B-C0D44467BE36}">
      <dsp:nvSpPr>
        <dsp:cNvPr id="0" name=""/>
        <dsp:cNvSpPr/>
      </dsp:nvSpPr>
      <dsp:spPr>
        <a:xfrm>
          <a:off x="1226034" y="825056"/>
          <a:ext cx="164425" cy="164425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44252"/>
              </a:lnTo>
              <a:lnTo>
                <a:pt x="164425" y="1644252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7D16790-6D0C-47DF-AF47-C92BFB06BF50}">
      <dsp:nvSpPr>
        <dsp:cNvPr id="0" name=""/>
        <dsp:cNvSpPr/>
      </dsp:nvSpPr>
      <dsp:spPr>
        <a:xfrm>
          <a:off x="1390460" y="2058245"/>
          <a:ext cx="1315401" cy="82212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300" kern="1200" dirty="0"/>
            <a:t>PRETÉRITO IMPERFECTO</a:t>
          </a:r>
        </a:p>
      </dsp:txBody>
      <dsp:txXfrm>
        <a:off x="1414539" y="2082324"/>
        <a:ext cx="1267243" cy="773968"/>
      </dsp:txXfrm>
    </dsp:sp>
    <dsp:sp modelId="{6C7AF267-E848-4B78-9AE4-C5F715688A39}">
      <dsp:nvSpPr>
        <dsp:cNvPr id="0" name=""/>
        <dsp:cNvSpPr/>
      </dsp:nvSpPr>
      <dsp:spPr>
        <a:xfrm>
          <a:off x="1226034" y="825056"/>
          <a:ext cx="164425" cy="267190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71909"/>
              </a:lnTo>
              <a:lnTo>
                <a:pt x="164425" y="2671909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27EBB54-ED6D-42AE-9091-AC2B7D051AA1}">
      <dsp:nvSpPr>
        <dsp:cNvPr id="0" name=""/>
        <dsp:cNvSpPr/>
      </dsp:nvSpPr>
      <dsp:spPr>
        <a:xfrm>
          <a:off x="1390460" y="3085903"/>
          <a:ext cx="1315401" cy="82212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300" kern="1200" dirty="0"/>
            <a:t>PRETÉRITO PERFECTO</a:t>
          </a:r>
        </a:p>
      </dsp:txBody>
      <dsp:txXfrm>
        <a:off x="1414539" y="3109982"/>
        <a:ext cx="1267243" cy="773968"/>
      </dsp:txXfrm>
    </dsp:sp>
    <dsp:sp modelId="{9B2758A3-8412-455A-BE55-6767383CF91D}">
      <dsp:nvSpPr>
        <dsp:cNvPr id="0" name=""/>
        <dsp:cNvSpPr/>
      </dsp:nvSpPr>
      <dsp:spPr>
        <a:xfrm>
          <a:off x="1226034" y="825056"/>
          <a:ext cx="164425" cy="369956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699567"/>
              </a:lnTo>
              <a:lnTo>
                <a:pt x="164425" y="3699567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00C0ED5-FE8A-4E7B-97B5-0FA885F91604}">
      <dsp:nvSpPr>
        <dsp:cNvPr id="0" name=""/>
        <dsp:cNvSpPr/>
      </dsp:nvSpPr>
      <dsp:spPr>
        <a:xfrm>
          <a:off x="1390460" y="4113560"/>
          <a:ext cx="1315401" cy="82212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300" kern="1200" dirty="0"/>
            <a:t>FUTURO</a:t>
          </a:r>
        </a:p>
      </dsp:txBody>
      <dsp:txXfrm>
        <a:off x="1414539" y="4137639"/>
        <a:ext cx="1267243" cy="773968"/>
      </dsp:txXfrm>
    </dsp:sp>
    <dsp:sp modelId="{3A81718D-E921-4428-A974-2DF3214676C3}">
      <dsp:nvSpPr>
        <dsp:cNvPr id="0" name=""/>
        <dsp:cNvSpPr/>
      </dsp:nvSpPr>
      <dsp:spPr>
        <a:xfrm>
          <a:off x="1226034" y="825056"/>
          <a:ext cx="164425" cy="472722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727224"/>
              </a:lnTo>
              <a:lnTo>
                <a:pt x="164425" y="4727224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8FA524-1D8A-4FFB-B01B-4AE763BEA9AA}">
      <dsp:nvSpPr>
        <dsp:cNvPr id="0" name=""/>
        <dsp:cNvSpPr/>
      </dsp:nvSpPr>
      <dsp:spPr>
        <a:xfrm>
          <a:off x="1390460" y="5141218"/>
          <a:ext cx="1315401" cy="82212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300" kern="1200" dirty="0"/>
            <a:t>CONDICIONAL</a:t>
          </a:r>
        </a:p>
      </dsp:txBody>
      <dsp:txXfrm>
        <a:off x="1414539" y="5165297"/>
        <a:ext cx="1267243" cy="773968"/>
      </dsp:txXfrm>
    </dsp:sp>
    <dsp:sp modelId="{6CB72694-7935-4548-8443-EA2AD0481BCF}">
      <dsp:nvSpPr>
        <dsp:cNvPr id="0" name=""/>
        <dsp:cNvSpPr/>
      </dsp:nvSpPr>
      <dsp:spPr>
        <a:xfrm>
          <a:off x="3116924" y="2930"/>
          <a:ext cx="1644252" cy="822126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/>
            <a:t>SUBJUNTIVO</a:t>
          </a:r>
          <a:endParaRPr lang="es-ES" sz="1800" kern="1200" dirty="0"/>
        </a:p>
      </dsp:txBody>
      <dsp:txXfrm>
        <a:off x="3141003" y="27009"/>
        <a:ext cx="1596094" cy="773968"/>
      </dsp:txXfrm>
    </dsp:sp>
    <dsp:sp modelId="{2A8ED34C-06FE-4CDF-919E-E7128E7F44DC}">
      <dsp:nvSpPr>
        <dsp:cNvPr id="0" name=""/>
        <dsp:cNvSpPr/>
      </dsp:nvSpPr>
      <dsp:spPr>
        <a:xfrm>
          <a:off x="3281350" y="825056"/>
          <a:ext cx="164425" cy="61659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16594"/>
              </a:lnTo>
              <a:lnTo>
                <a:pt x="164425" y="616594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FA83D10-9D16-439E-BBD8-A6C2B2BE7DA7}">
      <dsp:nvSpPr>
        <dsp:cNvPr id="0" name=""/>
        <dsp:cNvSpPr/>
      </dsp:nvSpPr>
      <dsp:spPr>
        <a:xfrm>
          <a:off x="3445775" y="1030588"/>
          <a:ext cx="1315401" cy="82212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300" kern="1200" dirty="0"/>
            <a:t>PRESENTE</a:t>
          </a:r>
        </a:p>
      </dsp:txBody>
      <dsp:txXfrm>
        <a:off x="3469854" y="1054667"/>
        <a:ext cx="1267243" cy="773968"/>
      </dsp:txXfrm>
    </dsp:sp>
    <dsp:sp modelId="{2F7A5D15-B815-43C1-96A6-CBAC68EF0798}">
      <dsp:nvSpPr>
        <dsp:cNvPr id="0" name=""/>
        <dsp:cNvSpPr/>
      </dsp:nvSpPr>
      <dsp:spPr>
        <a:xfrm>
          <a:off x="3281350" y="825056"/>
          <a:ext cx="164425" cy="164425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44252"/>
              </a:lnTo>
              <a:lnTo>
                <a:pt x="164425" y="1644252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36741D8-DE1C-4BB9-B1FF-FC09FCEFD20A}">
      <dsp:nvSpPr>
        <dsp:cNvPr id="0" name=""/>
        <dsp:cNvSpPr/>
      </dsp:nvSpPr>
      <dsp:spPr>
        <a:xfrm>
          <a:off x="3445775" y="2058245"/>
          <a:ext cx="1315401" cy="82212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300" kern="1200" dirty="0"/>
            <a:t>PRETÉRITO IMPERFECTO</a:t>
          </a:r>
        </a:p>
      </dsp:txBody>
      <dsp:txXfrm>
        <a:off x="3469854" y="2082324"/>
        <a:ext cx="1267243" cy="773968"/>
      </dsp:txXfrm>
    </dsp:sp>
    <dsp:sp modelId="{9ABFC365-D891-4BDF-ADEA-C33C8D29FAB3}">
      <dsp:nvSpPr>
        <dsp:cNvPr id="0" name=""/>
        <dsp:cNvSpPr/>
      </dsp:nvSpPr>
      <dsp:spPr>
        <a:xfrm>
          <a:off x="5172240" y="2930"/>
          <a:ext cx="1644252" cy="822126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/>
            <a:t>IMPERATIVO</a:t>
          </a:r>
        </a:p>
      </dsp:txBody>
      <dsp:txXfrm>
        <a:off x="5196319" y="27009"/>
        <a:ext cx="1596094" cy="773968"/>
      </dsp:txXfrm>
    </dsp:sp>
    <dsp:sp modelId="{FC5DB59F-972F-4F62-99D9-6CBCF888DD8C}">
      <dsp:nvSpPr>
        <dsp:cNvPr id="0" name=""/>
        <dsp:cNvSpPr/>
      </dsp:nvSpPr>
      <dsp:spPr>
        <a:xfrm>
          <a:off x="7227555" y="2930"/>
          <a:ext cx="1644252" cy="822126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/>
            <a:t>FORMA NO PERSONAL</a:t>
          </a:r>
        </a:p>
      </dsp:txBody>
      <dsp:txXfrm>
        <a:off x="7251634" y="27009"/>
        <a:ext cx="1596094" cy="773968"/>
      </dsp:txXfrm>
    </dsp:sp>
    <dsp:sp modelId="{76A98500-68A9-48EE-8D53-974433F4E6FB}">
      <dsp:nvSpPr>
        <dsp:cNvPr id="0" name=""/>
        <dsp:cNvSpPr/>
      </dsp:nvSpPr>
      <dsp:spPr>
        <a:xfrm>
          <a:off x="7391980" y="825056"/>
          <a:ext cx="164425" cy="61659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16594"/>
              </a:lnTo>
              <a:lnTo>
                <a:pt x="164425" y="616594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1799385-B9D4-4D98-9A06-A1466BF2A49E}">
      <dsp:nvSpPr>
        <dsp:cNvPr id="0" name=""/>
        <dsp:cNvSpPr/>
      </dsp:nvSpPr>
      <dsp:spPr>
        <a:xfrm>
          <a:off x="7556405" y="1030588"/>
          <a:ext cx="1315401" cy="82212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300" kern="1200" dirty="0"/>
            <a:t>INFINITIVO</a:t>
          </a:r>
        </a:p>
      </dsp:txBody>
      <dsp:txXfrm>
        <a:off x="7580484" y="1054667"/>
        <a:ext cx="1267243" cy="773968"/>
      </dsp:txXfrm>
    </dsp:sp>
    <dsp:sp modelId="{BC0EC17E-744E-4E0F-BD69-E18EF5670F92}">
      <dsp:nvSpPr>
        <dsp:cNvPr id="0" name=""/>
        <dsp:cNvSpPr/>
      </dsp:nvSpPr>
      <dsp:spPr>
        <a:xfrm>
          <a:off x="7391980" y="825056"/>
          <a:ext cx="164425" cy="164425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44252"/>
              </a:lnTo>
              <a:lnTo>
                <a:pt x="164425" y="1644252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591CC59-D8BD-4E87-94FB-93BED882E9E5}">
      <dsp:nvSpPr>
        <dsp:cNvPr id="0" name=""/>
        <dsp:cNvSpPr/>
      </dsp:nvSpPr>
      <dsp:spPr>
        <a:xfrm>
          <a:off x="7556405" y="2058245"/>
          <a:ext cx="1315401" cy="82212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300" kern="1200" dirty="0"/>
            <a:t>GERUNDIO</a:t>
          </a:r>
        </a:p>
      </dsp:txBody>
      <dsp:txXfrm>
        <a:off x="7580484" y="2082324"/>
        <a:ext cx="1267243" cy="773968"/>
      </dsp:txXfrm>
    </dsp:sp>
    <dsp:sp modelId="{0AE7446B-23EC-4D15-B808-FBE2DA36BBFF}">
      <dsp:nvSpPr>
        <dsp:cNvPr id="0" name=""/>
        <dsp:cNvSpPr/>
      </dsp:nvSpPr>
      <dsp:spPr>
        <a:xfrm>
          <a:off x="7391980" y="825056"/>
          <a:ext cx="164425" cy="267190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71909"/>
              </a:lnTo>
              <a:lnTo>
                <a:pt x="164425" y="2671909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4A7B564-7CE6-4EF3-B413-06057B699609}">
      <dsp:nvSpPr>
        <dsp:cNvPr id="0" name=""/>
        <dsp:cNvSpPr/>
      </dsp:nvSpPr>
      <dsp:spPr>
        <a:xfrm>
          <a:off x="7556405" y="3085903"/>
          <a:ext cx="1315401" cy="82212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300" kern="1200" dirty="0"/>
            <a:t>PARTICIPIO</a:t>
          </a:r>
        </a:p>
      </dsp:txBody>
      <dsp:txXfrm>
        <a:off x="7580484" y="3109982"/>
        <a:ext cx="1267243" cy="77396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22022A2-591E-4376-9FE2-CFBBC0B2FF70}">
      <dsp:nvSpPr>
        <dsp:cNvPr id="0" name=""/>
        <dsp:cNvSpPr/>
      </dsp:nvSpPr>
      <dsp:spPr>
        <a:xfrm>
          <a:off x="1523097" y="178"/>
          <a:ext cx="2281393" cy="114069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27940" rIns="4191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/>
            <a:t>CONJUGACIÓN</a:t>
          </a:r>
        </a:p>
      </dsp:txBody>
      <dsp:txXfrm>
        <a:off x="1556507" y="33588"/>
        <a:ext cx="2214573" cy="1073876"/>
      </dsp:txXfrm>
    </dsp:sp>
    <dsp:sp modelId="{C0CE6A9A-63C6-4DF4-8F3B-236BA68E4CFD}">
      <dsp:nvSpPr>
        <dsp:cNvPr id="0" name=""/>
        <dsp:cNvSpPr/>
      </dsp:nvSpPr>
      <dsp:spPr>
        <a:xfrm>
          <a:off x="1751236" y="1140875"/>
          <a:ext cx="228139" cy="85552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55522"/>
              </a:lnTo>
              <a:lnTo>
                <a:pt x="228139" y="85552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C7F2C88-E5C2-4682-B4CD-783D41745142}">
      <dsp:nvSpPr>
        <dsp:cNvPr id="0" name=""/>
        <dsp:cNvSpPr/>
      </dsp:nvSpPr>
      <dsp:spPr>
        <a:xfrm>
          <a:off x="1979375" y="1426049"/>
          <a:ext cx="1825115" cy="114069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55880" rIns="83820" bIns="5588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4400" kern="1200" dirty="0"/>
            <a:t>1 - AR</a:t>
          </a:r>
        </a:p>
      </dsp:txBody>
      <dsp:txXfrm>
        <a:off x="2012785" y="1459459"/>
        <a:ext cx="1758295" cy="1073876"/>
      </dsp:txXfrm>
    </dsp:sp>
    <dsp:sp modelId="{3E440EB5-2A72-47BA-B89A-68034E243CCA}">
      <dsp:nvSpPr>
        <dsp:cNvPr id="0" name=""/>
        <dsp:cNvSpPr/>
      </dsp:nvSpPr>
      <dsp:spPr>
        <a:xfrm>
          <a:off x="1751236" y="1140875"/>
          <a:ext cx="228139" cy="228139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81393"/>
              </a:lnTo>
              <a:lnTo>
                <a:pt x="228139" y="228139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B86F168-9CE1-406D-AF8F-759EE3F7784B}">
      <dsp:nvSpPr>
        <dsp:cNvPr id="0" name=""/>
        <dsp:cNvSpPr/>
      </dsp:nvSpPr>
      <dsp:spPr>
        <a:xfrm>
          <a:off x="1979375" y="2851920"/>
          <a:ext cx="1825115" cy="114069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55880" rIns="83820" bIns="5588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4400" kern="1200" dirty="0"/>
            <a:t>2 - ER</a:t>
          </a:r>
        </a:p>
      </dsp:txBody>
      <dsp:txXfrm>
        <a:off x="2012785" y="2885330"/>
        <a:ext cx="1758295" cy="1073876"/>
      </dsp:txXfrm>
    </dsp:sp>
    <dsp:sp modelId="{96E26593-B6B7-4F61-9CBE-5FB768A86C19}">
      <dsp:nvSpPr>
        <dsp:cNvPr id="0" name=""/>
        <dsp:cNvSpPr/>
      </dsp:nvSpPr>
      <dsp:spPr>
        <a:xfrm>
          <a:off x="1751236" y="1140875"/>
          <a:ext cx="228139" cy="37072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707265"/>
              </a:lnTo>
              <a:lnTo>
                <a:pt x="228139" y="370726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C8BD34D-6FDE-424E-B6DD-988DAAE2C76F}">
      <dsp:nvSpPr>
        <dsp:cNvPr id="0" name=""/>
        <dsp:cNvSpPr/>
      </dsp:nvSpPr>
      <dsp:spPr>
        <a:xfrm>
          <a:off x="1979375" y="4277791"/>
          <a:ext cx="1825115" cy="114069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55880" rIns="83820" bIns="5588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4400" kern="1200" dirty="0"/>
            <a:t>3 -IR</a:t>
          </a:r>
        </a:p>
      </dsp:txBody>
      <dsp:txXfrm>
        <a:off x="2012785" y="4311201"/>
        <a:ext cx="1758295" cy="107387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D2CA05-F247-468C-9A99-46497EDC3476}">
      <dsp:nvSpPr>
        <dsp:cNvPr id="0" name=""/>
        <dsp:cNvSpPr/>
      </dsp:nvSpPr>
      <dsp:spPr>
        <a:xfrm>
          <a:off x="3717" y="2321649"/>
          <a:ext cx="2644990" cy="1322495"/>
        </a:xfrm>
        <a:prstGeom prst="roundRect">
          <a:avLst>
            <a:gd name="adj" fmla="val 10000"/>
          </a:avLst>
        </a:prstGeom>
        <a:solidFill>
          <a:schemeClr val="accent2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000" kern="1200" dirty="0"/>
            <a:t>SUJETO</a:t>
          </a:r>
        </a:p>
      </dsp:txBody>
      <dsp:txXfrm>
        <a:off x="42452" y="2360384"/>
        <a:ext cx="2567520" cy="1245025"/>
      </dsp:txXfrm>
    </dsp:sp>
    <dsp:sp modelId="{A82A814D-5E6D-4997-A342-5D30516CE2AA}">
      <dsp:nvSpPr>
        <dsp:cNvPr id="0" name=""/>
        <dsp:cNvSpPr/>
      </dsp:nvSpPr>
      <dsp:spPr>
        <a:xfrm rot="17692822">
          <a:off x="1920357" y="1822293"/>
          <a:ext cx="2514698" cy="39902"/>
        </a:xfrm>
        <a:custGeom>
          <a:avLst/>
          <a:gdLst/>
          <a:ahLst/>
          <a:cxnLst/>
          <a:rect l="0" t="0" r="0" b="0"/>
          <a:pathLst>
            <a:path>
              <a:moveTo>
                <a:pt x="0" y="19951"/>
              </a:moveTo>
              <a:lnTo>
                <a:pt x="2514698" y="19951"/>
              </a:lnTo>
            </a:path>
          </a:pathLst>
        </a:custGeom>
        <a:noFill/>
        <a:ln w="12700" cap="flat" cmpd="sng" algn="ctr">
          <a:solidFill>
            <a:schemeClr val="accent2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900" kern="1200"/>
        </a:p>
      </dsp:txBody>
      <dsp:txXfrm>
        <a:off x="3114839" y="1779377"/>
        <a:ext cx="125734" cy="125734"/>
      </dsp:txXfrm>
    </dsp:sp>
    <dsp:sp modelId="{0A233FA0-062A-4A01-AB45-BF097E004FD4}">
      <dsp:nvSpPr>
        <dsp:cNvPr id="0" name=""/>
        <dsp:cNvSpPr/>
      </dsp:nvSpPr>
      <dsp:spPr>
        <a:xfrm>
          <a:off x="3706704" y="40344"/>
          <a:ext cx="2644990" cy="1322495"/>
        </a:xfrm>
        <a:prstGeom prst="roundRect">
          <a:avLst>
            <a:gd name="adj" fmla="val 10000"/>
          </a:avLst>
        </a:prstGeom>
        <a:solidFill>
          <a:schemeClr val="accent2">
            <a:tint val="99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000" kern="1200" dirty="0"/>
            <a:t>SUSTANTIVO</a:t>
          </a:r>
        </a:p>
      </dsp:txBody>
      <dsp:txXfrm>
        <a:off x="3745439" y="79079"/>
        <a:ext cx="2567520" cy="1245025"/>
      </dsp:txXfrm>
    </dsp:sp>
    <dsp:sp modelId="{EDBB5E71-91A3-4FED-A465-A3B0CB516F7C}">
      <dsp:nvSpPr>
        <dsp:cNvPr id="0" name=""/>
        <dsp:cNvSpPr/>
      </dsp:nvSpPr>
      <dsp:spPr>
        <a:xfrm>
          <a:off x="6351695" y="681641"/>
          <a:ext cx="1057996" cy="39902"/>
        </a:xfrm>
        <a:custGeom>
          <a:avLst/>
          <a:gdLst/>
          <a:ahLst/>
          <a:cxnLst/>
          <a:rect l="0" t="0" r="0" b="0"/>
          <a:pathLst>
            <a:path>
              <a:moveTo>
                <a:pt x="0" y="19951"/>
              </a:moveTo>
              <a:lnTo>
                <a:pt x="1057996" y="19951"/>
              </a:lnTo>
            </a:path>
          </a:pathLst>
        </a:custGeom>
        <a:noFill/>
        <a:ln w="12700" cap="flat" cmpd="sng" algn="ctr">
          <a:solidFill>
            <a:schemeClr val="accent2">
              <a:tint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/>
        </a:p>
      </dsp:txBody>
      <dsp:txXfrm>
        <a:off x="6854243" y="675142"/>
        <a:ext cx="52899" cy="52899"/>
      </dsp:txXfrm>
    </dsp:sp>
    <dsp:sp modelId="{0ADD1EEE-20B1-4E13-82D5-27CD3BBE24BE}">
      <dsp:nvSpPr>
        <dsp:cNvPr id="0" name=""/>
        <dsp:cNvSpPr/>
      </dsp:nvSpPr>
      <dsp:spPr>
        <a:xfrm>
          <a:off x="7409691" y="40344"/>
          <a:ext cx="2644990" cy="1322495"/>
        </a:xfrm>
        <a:prstGeom prst="roundRect">
          <a:avLst>
            <a:gd name="adj" fmla="val 10000"/>
          </a:avLst>
        </a:prstGeom>
        <a:solidFill>
          <a:schemeClr val="accent2">
            <a:tint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000" b="1" kern="1200" dirty="0">
              <a:solidFill>
                <a:schemeClr val="tx1"/>
              </a:solidFill>
            </a:rPr>
            <a:t>María</a:t>
          </a:r>
          <a:r>
            <a:rPr lang="es-ES" sz="3000" kern="1200" dirty="0"/>
            <a:t> es guapa</a:t>
          </a:r>
        </a:p>
      </dsp:txBody>
      <dsp:txXfrm>
        <a:off x="7448426" y="79079"/>
        <a:ext cx="2567520" cy="1245025"/>
      </dsp:txXfrm>
    </dsp:sp>
    <dsp:sp modelId="{337D5E20-271C-4335-BA72-C5342210E64A}">
      <dsp:nvSpPr>
        <dsp:cNvPr id="0" name=""/>
        <dsp:cNvSpPr/>
      </dsp:nvSpPr>
      <dsp:spPr>
        <a:xfrm rot="19457599">
          <a:off x="2526243" y="2582728"/>
          <a:ext cx="1302926" cy="39902"/>
        </a:xfrm>
        <a:custGeom>
          <a:avLst/>
          <a:gdLst/>
          <a:ahLst/>
          <a:cxnLst/>
          <a:rect l="0" t="0" r="0" b="0"/>
          <a:pathLst>
            <a:path>
              <a:moveTo>
                <a:pt x="0" y="19951"/>
              </a:moveTo>
              <a:lnTo>
                <a:pt x="1302926" y="19951"/>
              </a:lnTo>
            </a:path>
          </a:pathLst>
        </a:custGeom>
        <a:noFill/>
        <a:ln w="12700" cap="flat" cmpd="sng" algn="ctr">
          <a:solidFill>
            <a:schemeClr val="accent2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/>
        </a:p>
      </dsp:txBody>
      <dsp:txXfrm>
        <a:off x="3145133" y="2570106"/>
        <a:ext cx="65146" cy="65146"/>
      </dsp:txXfrm>
    </dsp:sp>
    <dsp:sp modelId="{8C288495-726F-4384-9A38-8589A6445996}">
      <dsp:nvSpPr>
        <dsp:cNvPr id="0" name=""/>
        <dsp:cNvSpPr/>
      </dsp:nvSpPr>
      <dsp:spPr>
        <a:xfrm>
          <a:off x="3706704" y="1561214"/>
          <a:ext cx="2644990" cy="1322495"/>
        </a:xfrm>
        <a:prstGeom prst="roundRect">
          <a:avLst>
            <a:gd name="adj" fmla="val 10000"/>
          </a:avLst>
        </a:prstGeom>
        <a:solidFill>
          <a:schemeClr val="accent2">
            <a:tint val="99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000" kern="1200" dirty="0"/>
            <a:t>G. PREP</a:t>
          </a:r>
        </a:p>
      </dsp:txBody>
      <dsp:txXfrm>
        <a:off x="3745439" y="1599949"/>
        <a:ext cx="2567520" cy="1245025"/>
      </dsp:txXfrm>
    </dsp:sp>
    <dsp:sp modelId="{E97C822F-74A5-40F8-A00E-C28DA46F7956}">
      <dsp:nvSpPr>
        <dsp:cNvPr id="0" name=""/>
        <dsp:cNvSpPr/>
      </dsp:nvSpPr>
      <dsp:spPr>
        <a:xfrm>
          <a:off x="6351695" y="2202511"/>
          <a:ext cx="1057996" cy="39902"/>
        </a:xfrm>
        <a:custGeom>
          <a:avLst/>
          <a:gdLst/>
          <a:ahLst/>
          <a:cxnLst/>
          <a:rect l="0" t="0" r="0" b="0"/>
          <a:pathLst>
            <a:path>
              <a:moveTo>
                <a:pt x="0" y="19951"/>
              </a:moveTo>
              <a:lnTo>
                <a:pt x="1057996" y="19951"/>
              </a:lnTo>
            </a:path>
          </a:pathLst>
        </a:custGeom>
        <a:noFill/>
        <a:ln w="12700" cap="flat" cmpd="sng" algn="ctr">
          <a:solidFill>
            <a:schemeClr val="accent2">
              <a:tint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/>
        </a:p>
      </dsp:txBody>
      <dsp:txXfrm>
        <a:off x="6854243" y="2196012"/>
        <a:ext cx="52899" cy="52899"/>
      </dsp:txXfrm>
    </dsp:sp>
    <dsp:sp modelId="{60E5D605-7001-400C-A6E2-0DF5009C6127}">
      <dsp:nvSpPr>
        <dsp:cNvPr id="0" name=""/>
        <dsp:cNvSpPr/>
      </dsp:nvSpPr>
      <dsp:spPr>
        <a:xfrm>
          <a:off x="7409691" y="1561214"/>
          <a:ext cx="2644990" cy="1322495"/>
        </a:xfrm>
        <a:prstGeom prst="roundRect">
          <a:avLst>
            <a:gd name="adj" fmla="val 10000"/>
          </a:avLst>
        </a:prstGeom>
        <a:solidFill>
          <a:schemeClr val="accent2">
            <a:tint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000" kern="1200" dirty="0"/>
            <a:t>La casa </a:t>
          </a:r>
          <a:r>
            <a:rPr lang="es-ES" sz="3000" b="1" kern="1200" dirty="0">
              <a:solidFill>
                <a:schemeClr val="tx1"/>
              </a:solidFill>
            </a:rPr>
            <a:t>de mi abuela </a:t>
          </a:r>
          <a:r>
            <a:rPr lang="es-ES" sz="3000" b="0" kern="1200" dirty="0"/>
            <a:t>tiene muchos años</a:t>
          </a:r>
        </a:p>
      </dsp:txBody>
      <dsp:txXfrm>
        <a:off x="7448426" y="1599949"/>
        <a:ext cx="2567520" cy="1245025"/>
      </dsp:txXfrm>
    </dsp:sp>
    <dsp:sp modelId="{5DDB5204-FC5E-4A50-9748-07EEAD4AC1D2}">
      <dsp:nvSpPr>
        <dsp:cNvPr id="0" name=""/>
        <dsp:cNvSpPr/>
      </dsp:nvSpPr>
      <dsp:spPr>
        <a:xfrm rot="2142401">
          <a:off x="2526243" y="3343163"/>
          <a:ext cx="1302926" cy="39902"/>
        </a:xfrm>
        <a:custGeom>
          <a:avLst/>
          <a:gdLst/>
          <a:ahLst/>
          <a:cxnLst/>
          <a:rect l="0" t="0" r="0" b="0"/>
          <a:pathLst>
            <a:path>
              <a:moveTo>
                <a:pt x="0" y="19951"/>
              </a:moveTo>
              <a:lnTo>
                <a:pt x="1302926" y="19951"/>
              </a:lnTo>
            </a:path>
          </a:pathLst>
        </a:custGeom>
        <a:noFill/>
        <a:ln w="12700" cap="flat" cmpd="sng" algn="ctr">
          <a:solidFill>
            <a:schemeClr val="accent2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/>
        </a:p>
      </dsp:txBody>
      <dsp:txXfrm>
        <a:off x="3145133" y="3330541"/>
        <a:ext cx="65146" cy="65146"/>
      </dsp:txXfrm>
    </dsp:sp>
    <dsp:sp modelId="{DC5465AC-23B2-4962-ABFB-6F3CDD0B7BCC}">
      <dsp:nvSpPr>
        <dsp:cNvPr id="0" name=""/>
        <dsp:cNvSpPr/>
      </dsp:nvSpPr>
      <dsp:spPr>
        <a:xfrm>
          <a:off x="3706704" y="3082084"/>
          <a:ext cx="2644990" cy="1322495"/>
        </a:xfrm>
        <a:prstGeom prst="roundRect">
          <a:avLst>
            <a:gd name="adj" fmla="val 10000"/>
          </a:avLst>
        </a:prstGeom>
        <a:solidFill>
          <a:schemeClr val="accent2">
            <a:tint val="99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000" kern="1200" dirty="0"/>
            <a:t>PRONOMBRE</a:t>
          </a:r>
        </a:p>
      </dsp:txBody>
      <dsp:txXfrm>
        <a:off x="3745439" y="3120819"/>
        <a:ext cx="2567520" cy="1245025"/>
      </dsp:txXfrm>
    </dsp:sp>
    <dsp:sp modelId="{DE4AC0A6-E954-4662-B352-C9648880513C}">
      <dsp:nvSpPr>
        <dsp:cNvPr id="0" name=""/>
        <dsp:cNvSpPr/>
      </dsp:nvSpPr>
      <dsp:spPr>
        <a:xfrm>
          <a:off x="6351695" y="3723380"/>
          <a:ext cx="1057996" cy="39902"/>
        </a:xfrm>
        <a:custGeom>
          <a:avLst/>
          <a:gdLst/>
          <a:ahLst/>
          <a:cxnLst/>
          <a:rect l="0" t="0" r="0" b="0"/>
          <a:pathLst>
            <a:path>
              <a:moveTo>
                <a:pt x="0" y="19951"/>
              </a:moveTo>
              <a:lnTo>
                <a:pt x="1057996" y="19951"/>
              </a:lnTo>
            </a:path>
          </a:pathLst>
        </a:custGeom>
        <a:noFill/>
        <a:ln w="12700" cap="flat" cmpd="sng" algn="ctr">
          <a:solidFill>
            <a:schemeClr val="accent2">
              <a:tint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/>
        </a:p>
      </dsp:txBody>
      <dsp:txXfrm>
        <a:off x="6854243" y="3716881"/>
        <a:ext cx="52899" cy="52899"/>
      </dsp:txXfrm>
    </dsp:sp>
    <dsp:sp modelId="{DC218621-BE54-47FE-9505-7A7FDEDD2FAD}">
      <dsp:nvSpPr>
        <dsp:cNvPr id="0" name=""/>
        <dsp:cNvSpPr/>
      </dsp:nvSpPr>
      <dsp:spPr>
        <a:xfrm>
          <a:off x="7409691" y="3082084"/>
          <a:ext cx="2644990" cy="1322495"/>
        </a:xfrm>
        <a:prstGeom prst="roundRect">
          <a:avLst>
            <a:gd name="adj" fmla="val 10000"/>
          </a:avLst>
        </a:prstGeom>
        <a:solidFill>
          <a:schemeClr val="accent2">
            <a:tint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000" b="1" kern="1200" dirty="0">
              <a:solidFill>
                <a:schemeClr val="tx1"/>
              </a:solidFill>
            </a:rPr>
            <a:t>Ella</a:t>
          </a:r>
          <a:r>
            <a:rPr lang="es-ES" sz="3000" kern="1200" dirty="0"/>
            <a:t> sale a la calle</a:t>
          </a:r>
        </a:p>
      </dsp:txBody>
      <dsp:txXfrm>
        <a:off x="7448426" y="3120819"/>
        <a:ext cx="2567520" cy="1245025"/>
      </dsp:txXfrm>
    </dsp:sp>
    <dsp:sp modelId="{CC563D8A-CD09-4865-9684-FCE36221CD7B}">
      <dsp:nvSpPr>
        <dsp:cNvPr id="0" name=""/>
        <dsp:cNvSpPr/>
      </dsp:nvSpPr>
      <dsp:spPr>
        <a:xfrm rot="3907178">
          <a:off x="1920357" y="4103598"/>
          <a:ext cx="2514698" cy="39902"/>
        </a:xfrm>
        <a:custGeom>
          <a:avLst/>
          <a:gdLst/>
          <a:ahLst/>
          <a:cxnLst/>
          <a:rect l="0" t="0" r="0" b="0"/>
          <a:pathLst>
            <a:path>
              <a:moveTo>
                <a:pt x="0" y="19951"/>
              </a:moveTo>
              <a:lnTo>
                <a:pt x="2514698" y="19951"/>
              </a:lnTo>
            </a:path>
          </a:pathLst>
        </a:custGeom>
        <a:noFill/>
        <a:ln w="12700" cap="flat" cmpd="sng" algn="ctr">
          <a:solidFill>
            <a:schemeClr val="accent2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900" kern="1200"/>
        </a:p>
      </dsp:txBody>
      <dsp:txXfrm>
        <a:off x="3114839" y="4060681"/>
        <a:ext cx="125734" cy="125734"/>
      </dsp:txXfrm>
    </dsp:sp>
    <dsp:sp modelId="{E854944A-3F4A-4D4E-9B9A-377DA275C7BE}">
      <dsp:nvSpPr>
        <dsp:cNvPr id="0" name=""/>
        <dsp:cNvSpPr/>
      </dsp:nvSpPr>
      <dsp:spPr>
        <a:xfrm>
          <a:off x="3706704" y="4602953"/>
          <a:ext cx="2644990" cy="1322495"/>
        </a:xfrm>
        <a:prstGeom prst="roundRect">
          <a:avLst>
            <a:gd name="adj" fmla="val 10000"/>
          </a:avLst>
        </a:prstGeom>
        <a:solidFill>
          <a:schemeClr val="accent2">
            <a:tint val="99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000" kern="1200" dirty="0"/>
            <a:t>OMITIDO</a:t>
          </a:r>
        </a:p>
      </dsp:txBody>
      <dsp:txXfrm>
        <a:off x="3745439" y="4641688"/>
        <a:ext cx="2567520" cy="1245025"/>
      </dsp:txXfrm>
    </dsp:sp>
    <dsp:sp modelId="{203CB22B-B961-49FF-85A3-BD6F8FBC2CFF}">
      <dsp:nvSpPr>
        <dsp:cNvPr id="0" name=""/>
        <dsp:cNvSpPr/>
      </dsp:nvSpPr>
      <dsp:spPr>
        <a:xfrm>
          <a:off x="6351695" y="5244250"/>
          <a:ext cx="1057996" cy="39902"/>
        </a:xfrm>
        <a:custGeom>
          <a:avLst/>
          <a:gdLst/>
          <a:ahLst/>
          <a:cxnLst/>
          <a:rect l="0" t="0" r="0" b="0"/>
          <a:pathLst>
            <a:path>
              <a:moveTo>
                <a:pt x="0" y="19951"/>
              </a:moveTo>
              <a:lnTo>
                <a:pt x="1057996" y="19951"/>
              </a:lnTo>
            </a:path>
          </a:pathLst>
        </a:custGeom>
        <a:noFill/>
        <a:ln w="12700" cap="flat" cmpd="sng" algn="ctr">
          <a:solidFill>
            <a:schemeClr val="accent2">
              <a:tint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/>
        </a:p>
      </dsp:txBody>
      <dsp:txXfrm>
        <a:off x="6854243" y="5237751"/>
        <a:ext cx="52899" cy="52899"/>
      </dsp:txXfrm>
    </dsp:sp>
    <dsp:sp modelId="{D663D3B6-AEAB-45B9-876F-68D969141ACB}">
      <dsp:nvSpPr>
        <dsp:cNvPr id="0" name=""/>
        <dsp:cNvSpPr/>
      </dsp:nvSpPr>
      <dsp:spPr>
        <a:xfrm>
          <a:off x="7409691" y="4602953"/>
          <a:ext cx="2644990" cy="1322495"/>
        </a:xfrm>
        <a:prstGeom prst="roundRect">
          <a:avLst>
            <a:gd name="adj" fmla="val 10000"/>
          </a:avLst>
        </a:prstGeom>
        <a:solidFill>
          <a:schemeClr val="accent2">
            <a:tint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000" b="1" kern="1200" dirty="0">
              <a:solidFill>
                <a:schemeClr val="tx1"/>
              </a:solidFill>
            </a:rPr>
            <a:t>(Yo) </a:t>
          </a:r>
          <a:r>
            <a:rPr lang="es-ES" sz="3000" b="0" kern="1200" dirty="0"/>
            <a:t>E</a:t>
          </a:r>
          <a:r>
            <a:rPr lang="es-ES" sz="3000" kern="1200" dirty="0"/>
            <a:t>stoy contento</a:t>
          </a:r>
        </a:p>
      </dsp:txBody>
      <dsp:txXfrm>
        <a:off x="7448426" y="4641688"/>
        <a:ext cx="2567520" cy="124502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D2CA05-F247-468C-9A99-46497EDC3476}">
      <dsp:nvSpPr>
        <dsp:cNvPr id="0" name=""/>
        <dsp:cNvSpPr/>
      </dsp:nvSpPr>
      <dsp:spPr>
        <a:xfrm>
          <a:off x="863381" y="2538068"/>
          <a:ext cx="2205442" cy="1102721"/>
        </a:xfrm>
        <a:prstGeom prst="roundRect">
          <a:avLst>
            <a:gd name="adj" fmla="val 10000"/>
          </a:avLst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600" kern="1200" dirty="0"/>
            <a:t>PREDICADO</a:t>
          </a:r>
        </a:p>
      </dsp:txBody>
      <dsp:txXfrm>
        <a:off x="895679" y="2570366"/>
        <a:ext cx="2140846" cy="1038125"/>
      </dsp:txXfrm>
    </dsp:sp>
    <dsp:sp modelId="{A82A814D-5E6D-4997-A342-5D30516CE2AA}">
      <dsp:nvSpPr>
        <dsp:cNvPr id="0" name=""/>
        <dsp:cNvSpPr/>
      </dsp:nvSpPr>
      <dsp:spPr>
        <a:xfrm rot="17350740">
          <a:off x="2167261" y="1805238"/>
          <a:ext cx="2685301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2685301" y="16062"/>
              </a:lnTo>
            </a:path>
          </a:pathLst>
        </a:custGeom>
        <a:noFill/>
        <a:ln w="12700" cap="flat" cmpd="sng" algn="ctr">
          <a:solidFill>
            <a:schemeClr val="accent1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000" kern="1200"/>
        </a:p>
      </dsp:txBody>
      <dsp:txXfrm>
        <a:off x="3442779" y="1754167"/>
        <a:ext cx="134265" cy="134265"/>
      </dsp:txXfrm>
    </dsp:sp>
    <dsp:sp modelId="{0A233FA0-062A-4A01-AB45-BF097E004FD4}">
      <dsp:nvSpPr>
        <dsp:cNvPr id="0" name=""/>
        <dsp:cNvSpPr/>
      </dsp:nvSpPr>
      <dsp:spPr>
        <a:xfrm>
          <a:off x="3951000" y="1810"/>
          <a:ext cx="2205442" cy="1102721"/>
        </a:xfrm>
        <a:prstGeom prst="roundRect">
          <a:avLst>
            <a:gd name="adj" fmla="val 10000"/>
          </a:avLst>
        </a:prstGeom>
        <a:solidFill>
          <a:schemeClr val="accent1">
            <a:tint val="99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600" kern="1200" dirty="0"/>
            <a:t>NOMINAL</a:t>
          </a:r>
        </a:p>
      </dsp:txBody>
      <dsp:txXfrm>
        <a:off x="3983298" y="34108"/>
        <a:ext cx="2140846" cy="1038125"/>
      </dsp:txXfrm>
    </dsp:sp>
    <dsp:sp modelId="{EDBB5E71-91A3-4FED-A465-A3B0CB516F7C}">
      <dsp:nvSpPr>
        <dsp:cNvPr id="0" name=""/>
        <dsp:cNvSpPr/>
      </dsp:nvSpPr>
      <dsp:spPr>
        <a:xfrm>
          <a:off x="6156442" y="537108"/>
          <a:ext cx="882176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882176" y="16062"/>
              </a:lnTo>
            </a:path>
          </a:pathLst>
        </a:custGeom>
        <a:noFill/>
        <a:ln w="12700" cap="flat" cmpd="sng" algn="ctr">
          <a:solidFill>
            <a:schemeClr val="accent1">
              <a:tint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/>
        </a:p>
      </dsp:txBody>
      <dsp:txXfrm>
        <a:off x="6575476" y="531116"/>
        <a:ext cx="44108" cy="44108"/>
      </dsp:txXfrm>
    </dsp:sp>
    <dsp:sp modelId="{0ADD1EEE-20B1-4E13-82D5-27CD3BBE24BE}">
      <dsp:nvSpPr>
        <dsp:cNvPr id="0" name=""/>
        <dsp:cNvSpPr/>
      </dsp:nvSpPr>
      <dsp:spPr>
        <a:xfrm>
          <a:off x="7038619" y="1810"/>
          <a:ext cx="2205442" cy="1102721"/>
        </a:xfrm>
        <a:prstGeom prst="roundRect">
          <a:avLst>
            <a:gd name="adj" fmla="val 10000"/>
          </a:avLst>
        </a:prstGeom>
        <a:solidFill>
          <a:schemeClr val="accent1">
            <a:tint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600" kern="1200" dirty="0"/>
            <a:t>Tu frase </a:t>
          </a:r>
          <a:r>
            <a:rPr lang="es-ES" sz="2600" b="1" kern="1200" dirty="0">
              <a:solidFill>
                <a:schemeClr val="tx1"/>
              </a:solidFill>
            </a:rPr>
            <a:t>es</a:t>
          </a:r>
          <a:r>
            <a:rPr lang="es-ES" sz="2600" kern="1200" dirty="0"/>
            <a:t> una porquería</a:t>
          </a:r>
        </a:p>
      </dsp:txBody>
      <dsp:txXfrm>
        <a:off x="7070917" y="34108"/>
        <a:ext cx="2140846" cy="1038125"/>
      </dsp:txXfrm>
    </dsp:sp>
    <dsp:sp modelId="{337D5E20-271C-4335-BA72-C5342210E64A}">
      <dsp:nvSpPr>
        <dsp:cNvPr id="0" name=""/>
        <dsp:cNvSpPr/>
      </dsp:nvSpPr>
      <dsp:spPr>
        <a:xfrm rot="18289469">
          <a:off x="2737514" y="2439302"/>
          <a:ext cx="1544793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1544793" y="16062"/>
              </a:lnTo>
            </a:path>
          </a:pathLst>
        </a:custGeom>
        <a:noFill/>
        <a:ln w="12700" cap="flat" cmpd="sng" algn="ctr">
          <a:solidFill>
            <a:schemeClr val="accent1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/>
        </a:p>
      </dsp:txBody>
      <dsp:txXfrm>
        <a:off x="3471292" y="2416744"/>
        <a:ext cx="77239" cy="77239"/>
      </dsp:txXfrm>
    </dsp:sp>
    <dsp:sp modelId="{8C288495-726F-4384-9A38-8589A6445996}">
      <dsp:nvSpPr>
        <dsp:cNvPr id="0" name=""/>
        <dsp:cNvSpPr/>
      </dsp:nvSpPr>
      <dsp:spPr>
        <a:xfrm>
          <a:off x="3951000" y="1269939"/>
          <a:ext cx="2205442" cy="1102721"/>
        </a:xfrm>
        <a:prstGeom prst="roundRect">
          <a:avLst>
            <a:gd name="adj" fmla="val 10000"/>
          </a:avLst>
        </a:prstGeom>
        <a:solidFill>
          <a:schemeClr val="accent1">
            <a:tint val="99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600" kern="1200" dirty="0"/>
            <a:t>VERBAL</a:t>
          </a:r>
        </a:p>
      </dsp:txBody>
      <dsp:txXfrm>
        <a:off x="3983298" y="1302237"/>
        <a:ext cx="2140846" cy="1038125"/>
      </dsp:txXfrm>
    </dsp:sp>
    <dsp:sp modelId="{E97C822F-74A5-40F8-A00E-C28DA46F7956}">
      <dsp:nvSpPr>
        <dsp:cNvPr id="0" name=""/>
        <dsp:cNvSpPr/>
      </dsp:nvSpPr>
      <dsp:spPr>
        <a:xfrm>
          <a:off x="6156442" y="1805238"/>
          <a:ext cx="882176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882176" y="16062"/>
              </a:lnTo>
            </a:path>
          </a:pathLst>
        </a:custGeom>
        <a:noFill/>
        <a:ln w="12700" cap="flat" cmpd="sng" algn="ctr">
          <a:solidFill>
            <a:schemeClr val="accent1">
              <a:tint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/>
        </a:p>
      </dsp:txBody>
      <dsp:txXfrm>
        <a:off x="6575476" y="1799245"/>
        <a:ext cx="44108" cy="44108"/>
      </dsp:txXfrm>
    </dsp:sp>
    <dsp:sp modelId="{60E5D605-7001-400C-A6E2-0DF5009C6127}">
      <dsp:nvSpPr>
        <dsp:cNvPr id="0" name=""/>
        <dsp:cNvSpPr/>
      </dsp:nvSpPr>
      <dsp:spPr>
        <a:xfrm>
          <a:off x="7038619" y="1269939"/>
          <a:ext cx="2205442" cy="1102721"/>
        </a:xfrm>
        <a:prstGeom prst="roundRect">
          <a:avLst>
            <a:gd name="adj" fmla="val 10000"/>
          </a:avLst>
        </a:prstGeom>
        <a:solidFill>
          <a:schemeClr val="accent1">
            <a:tint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600" b="1" kern="1200" dirty="0">
              <a:solidFill>
                <a:schemeClr val="tx1"/>
              </a:solidFill>
            </a:rPr>
            <a:t>Escribo</a:t>
          </a:r>
          <a:r>
            <a:rPr lang="es-ES" sz="2600" kern="1200" dirty="0"/>
            <a:t> con pocas ganas</a:t>
          </a:r>
        </a:p>
      </dsp:txBody>
      <dsp:txXfrm>
        <a:off x="7070917" y="1302237"/>
        <a:ext cx="2140846" cy="1038125"/>
      </dsp:txXfrm>
    </dsp:sp>
    <dsp:sp modelId="{5DDB5204-FC5E-4A50-9748-07EEAD4AC1D2}">
      <dsp:nvSpPr>
        <dsp:cNvPr id="0" name=""/>
        <dsp:cNvSpPr/>
      </dsp:nvSpPr>
      <dsp:spPr>
        <a:xfrm>
          <a:off x="3068823" y="3073367"/>
          <a:ext cx="882176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882176" y="16062"/>
              </a:lnTo>
            </a:path>
          </a:pathLst>
        </a:custGeom>
        <a:noFill/>
        <a:ln w="12700" cap="flat" cmpd="sng" algn="ctr">
          <a:solidFill>
            <a:schemeClr val="accent1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/>
        </a:p>
      </dsp:txBody>
      <dsp:txXfrm>
        <a:off x="3487857" y="3067375"/>
        <a:ext cx="44108" cy="44108"/>
      </dsp:txXfrm>
    </dsp:sp>
    <dsp:sp modelId="{DC5465AC-23B2-4962-ABFB-6F3CDD0B7BCC}">
      <dsp:nvSpPr>
        <dsp:cNvPr id="0" name=""/>
        <dsp:cNvSpPr/>
      </dsp:nvSpPr>
      <dsp:spPr>
        <a:xfrm>
          <a:off x="3951000" y="2538068"/>
          <a:ext cx="2205442" cy="1102721"/>
        </a:xfrm>
        <a:prstGeom prst="roundRect">
          <a:avLst>
            <a:gd name="adj" fmla="val 10000"/>
          </a:avLst>
        </a:prstGeom>
        <a:solidFill>
          <a:schemeClr val="accent1">
            <a:tint val="99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600" kern="1200" dirty="0"/>
            <a:t>G. PREP</a:t>
          </a:r>
        </a:p>
      </dsp:txBody>
      <dsp:txXfrm>
        <a:off x="3983298" y="2570366"/>
        <a:ext cx="2140846" cy="1038125"/>
      </dsp:txXfrm>
    </dsp:sp>
    <dsp:sp modelId="{DE4AC0A6-E954-4662-B352-C9648880513C}">
      <dsp:nvSpPr>
        <dsp:cNvPr id="0" name=""/>
        <dsp:cNvSpPr/>
      </dsp:nvSpPr>
      <dsp:spPr>
        <a:xfrm>
          <a:off x="6156442" y="3073367"/>
          <a:ext cx="882176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882176" y="16062"/>
              </a:lnTo>
            </a:path>
          </a:pathLst>
        </a:custGeom>
        <a:noFill/>
        <a:ln w="12700" cap="flat" cmpd="sng" algn="ctr">
          <a:solidFill>
            <a:schemeClr val="accent1">
              <a:tint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/>
        </a:p>
      </dsp:txBody>
      <dsp:txXfrm>
        <a:off x="6575476" y="3067375"/>
        <a:ext cx="44108" cy="44108"/>
      </dsp:txXfrm>
    </dsp:sp>
    <dsp:sp modelId="{DC218621-BE54-47FE-9505-7A7FDEDD2FAD}">
      <dsp:nvSpPr>
        <dsp:cNvPr id="0" name=""/>
        <dsp:cNvSpPr/>
      </dsp:nvSpPr>
      <dsp:spPr>
        <a:xfrm>
          <a:off x="7038619" y="2538068"/>
          <a:ext cx="2205442" cy="1102721"/>
        </a:xfrm>
        <a:prstGeom prst="roundRect">
          <a:avLst>
            <a:gd name="adj" fmla="val 10000"/>
          </a:avLst>
        </a:prstGeom>
        <a:solidFill>
          <a:schemeClr val="accent1">
            <a:tint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600" kern="1200" dirty="0"/>
            <a:t>Tú vives </a:t>
          </a:r>
          <a:r>
            <a:rPr lang="es-ES" sz="2600" b="1" kern="1200" dirty="0">
              <a:solidFill>
                <a:schemeClr val="tx1"/>
              </a:solidFill>
            </a:rPr>
            <a:t>en Madrid</a:t>
          </a:r>
        </a:p>
      </dsp:txBody>
      <dsp:txXfrm>
        <a:off x="7070917" y="2570366"/>
        <a:ext cx="2140846" cy="1038125"/>
      </dsp:txXfrm>
    </dsp:sp>
    <dsp:sp modelId="{CC563D8A-CD09-4865-9684-FCE36221CD7B}">
      <dsp:nvSpPr>
        <dsp:cNvPr id="0" name=""/>
        <dsp:cNvSpPr/>
      </dsp:nvSpPr>
      <dsp:spPr>
        <a:xfrm rot="3310531">
          <a:off x="2737514" y="3707432"/>
          <a:ext cx="1544793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1544793" y="16062"/>
              </a:lnTo>
            </a:path>
          </a:pathLst>
        </a:custGeom>
        <a:noFill/>
        <a:ln w="12700" cap="flat" cmpd="sng" algn="ctr">
          <a:solidFill>
            <a:schemeClr val="accent1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/>
        </a:p>
      </dsp:txBody>
      <dsp:txXfrm>
        <a:off x="3471292" y="3684874"/>
        <a:ext cx="77239" cy="77239"/>
      </dsp:txXfrm>
    </dsp:sp>
    <dsp:sp modelId="{E854944A-3F4A-4D4E-9B9A-377DA275C7BE}">
      <dsp:nvSpPr>
        <dsp:cNvPr id="0" name=""/>
        <dsp:cNvSpPr/>
      </dsp:nvSpPr>
      <dsp:spPr>
        <a:xfrm>
          <a:off x="3951000" y="3806198"/>
          <a:ext cx="2205442" cy="1102721"/>
        </a:xfrm>
        <a:prstGeom prst="roundRect">
          <a:avLst>
            <a:gd name="adj" fmla="val 10000"/>
          </a:avLst>
        </a:prstGeom>
        <a:solidFill>
          <a:schemeClr val="accent1">
            <a:tint val="99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600" kern="1200" dirty="0"/>
            <a:t>G. ADV</a:t>
          </a:r>
        </a:p>
      </dsp:txBody>
      <dsp:txXfrm>
        <a:off x="3983298" y="3838496"/>
        <a:ext cx="2140846" cy="1038125"/>
      </dsp:txXfrm>
    </dsp:sp>
    <dsp:sp modelId="{203CB22B-B961-49FF-85A3-BD6F8FBC2CFF}">
      <dsp:nvSpPr>
        <dsp:cNvPr id="0" name=""/>
        <dsp:cNvSpPr/>
      </dsp:nvSpPr>
      <dsp:spPr>
        <a:xfrm>
          <a:off x="6156442" y="4341496"/>
          <a:ext cx="882176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882176" y="16062"/>
              </a:lnTo>
            </a:path>
          </a:pathLst>
        </a:custGeom>
        <a:noFill/>
        <a:ln w="12700" cap="flat" cmpd="sng" algn="ctr">
          <a:solidFill>
            <a:schemeClr val="accent1">
              <a:tint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/>
        </a:p>
      </dsp:txBody>
      <dsp:txXfrm>
        <a:off x="6575476" y="4335504"/>
        <a:ext cx="44108" cy="44108"/>
      </dsp:txXfrm>
    </dsp:sp>
    <dsp:sp modelId="{D663D3B6-AEAB-45B9-876F-68D969141ACB}">
      <dsp:nvSpPr>
        <dsp:cNvPr id="0" name=""/>
        <dsp:cNvSpPr/>
      </dsp:nvSpPr>
      <dsp:spPr>
        <a:xfrm>
          <a:off x="7038619" y="3806198"/>
          <a:ext cx="2205442" cy="1102721"/>
        </a:xfrm>
        <a:prstGeom prst="roundRect">
          <a:avLst>
            <a:gd name="adj" fmla="val 10000"/>
          </a:avLst>
        </a:prstGeom>
        <a:solidFill>
          <a:schemeClr val="accent1">
            <a:tint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600" kern="1200" dirty="0"/>
            <a:t>Habláis mucho </a:t>
          </a:r>
          <a:r>
            <a:rPr lang="es-ES" sz="2600" b="1" kern="1200" dirty="0">
              <a:solidFill>
                <a:schemeClr val="tx1"/>
              </a:solidFill>
            </a:rPr>
            <a:t>ahora</a:t>
          </a:r>
        </a:p>
      </dsp:txBody>
      <dsp:txXfrm>
        <a:off x="7070917" y="3838496"/>
        <a:ext cx="2140846" cy="1038125"/>
      </dsp:txXfrm>
    </dsp:sp>
    <dsp:sp modelId="{3E1F5CCB-2C47-439E-950C-C360DC4163FC}">
      <dsp:nvSpPr>
        <dsp:cNvPr id="0" name=""/>
        <dsp:cNvSpPr/>
      </dsp:nvSpPr>
      <dsp:spPr>
        <a:xfrm rot="4249260">
          <a:off x="2167261" y="4341496"/>
          <a:ext cx="2685301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2685301" y="16062"/>
              </a:lnTo>
            </a:path>
          </a:pathLst>
        </a:custGeom>
        <a:noFill/>
        <a:ln w="12700" cap="flat" cmpd="sng" algn="ctr">
          <a:solidFill>
            <a:schemeClr val="accent1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000" kern="1200"/>
        </a:p>
      </dsp:txBody>
      <dsp:txXfrm>
        <a:off x="3442779" y="4290426"/>
        <a:ext cx="134265" cy="134265"/>
      </dsp:txXfrm>
    </dsp:sp>
    <dsp:sp modelId="{41E00D86-587F-46FB-983E-CEC599563666}">
      <dsp:nvSpPr>
        <dsp:cNvPr id="0" name=""/>
        <dsp:cNvSpPr/>
      </dsp:nvSpPr>
      <dsp:spPr>
        <a:xfrm>
          <a:off x="3951000" y="5074327"/>
          <a:ext cx="2205442" cy="1102721"/>
        </a:xfrm>
        <a:prstGeom prst="roundRect">
          <a:avLst>
            <a:gd name="adj" fmla="val 10000"/>
          </a:avLst>
        </a:prstGeom>
        <a:solidFill>
          <a:schemeClr val="accent1">
            <a:tint val="99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600" kern="1200" dirty="0"/>
            <a:t>G. ADJ</a:t>
          </a:r>
        </a:p>
      </dsp:txBody>
      <dsp:txXfrm>
        <a:off x="3983298" y="5106625"/>
        <a:ext cx="2140846" cy="1038125"/>
      </dsp:txXfrm>
    </dsp:sp>
    <dsp:sp modelId="{1B1948AF-7B88-4E95-B8C1-11ECBA27DCC4}">
      <dsp:nvSpPr>
        <dsp:cNvPr id="0" name=""/>
        <dsp:cNvSpPr/>
      </dsp:nvSpPr>
      <dsp:spPr>
        <a:xfrm>
          <a:off x="6156442" y="5609626"/>
          <a:ext cx="882176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882176" y="16062"/>
              </a:lnTo>
            </a:path>
          </a:pathLst>
        </a:custGeom>
        <a:noFill/>
        <a:ln w="12700" cap="flat" cmpd="sng" algn="ctr">
          <a:solidFill>
            <a:schemeClr val="accent1">
              <a:tint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/>
        </a:p>
      </dsp:txBody>
      <dsp:txXfrm>
        <a:off x="6575476" y="5603633"/>
        <a:ext cx="44108" cy="44108"/>
      </dsp:txXfrm>
    </dsp:sp>
    <dsp:sp modelId="{828754B9-D861-4FBE-950E-09466C0EDB11}">
      <dsp:nvSpPr>
        <dsp:cNvPr id="0" name=""/>
        <dsp:cNvSpPr/>
      </dsp:nvSpPr>
      <dsp:spPr>
        <a:xfrm>
          <a:off x="7038619" y="5074327"/>
          <a:ext cx="2205442" cy="1102721"/>
        </a:xfrm>
        <a:prstGeom prst="roundRect">
          <a:avLst>
            <a:gd name="adj" fmla="val 10000"/>
          </a:avLst>
        </a:prstGeom>
        <a:solidFill>
          <a:schemeClr val="accent1">
            <a:tint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600" kern="1200" dirty="0"/>
            <a:t>La vecina era </a:t>
          </a:r>
          <a:r>
            <a:rPr lang="es-ES" sz="2600" b="1" kern="1200" dirty="0">
              <a:solidFill>
                <a:schemeClr val="tx1"/>
              </a:solidFill>
            </a:rPr>
            <a:t>rubia</a:t>
          </a:r>
        </a:p>
      </dsp:txBody>
      <dsp:txXfrm>
        <a:off x="7070917" y="5106625"/>
        <a:ext cx="2140846" cy="103812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7200" cap="none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48B07-2C06-4CF2-8E91-F7385E71E2CB}" type="datetimeFigureOut">
              <a:rPr lang="en-US" dirty="0"/>
              <a:t>2/9/2021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 b="0"/>
            </a:lvl1pPr>
          </a:lstStyle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936D4-0671-4B70-A95D-BFBC9A35DA5B}" type="datetimeFigureOut">
              <a:rPr lang="en-US" dirty="0"/>
              <a:t>2/9/2021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72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DDD67DAC-232D-4042-B5C0-E64770A42A28}" type="datetimeFigureOut">
              <a:rPr lang="en-US" dirty="0"/>
              <a:t>2/9/2021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ECD2C-79BD-4B90-B3FA-E3B19B3FF97B}" type="datetimeFigureOut">
              <a:rPr lang="en-US" dirty="0"/>
              <a:t>2/9/2021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9FDB6-7A26-4DBB-9BB0-088C0534314D}" type="datetimeFigureOut">
              <a:rPr lang="en-US" dirty="0"/>
              <a:t>2/9/2021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7C72F-E0F0-449A-A903-6D7865ED3EFA}" type="datetimeFigureOut">
              <a:rPr lang="en-US" dirty="0"/>
              <a:t>2/9/2021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1207D-C9F3-42EA-960B-DC9955B358C7}" type="datetimeFigureOut">
              <a:rPr lang="en-US" dirty="0"/>
              <a:t>2/9/2021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827A6-8947-4115-8D9E-E89B1EC0518D}" type="datetimeFigureOut">
              <a:rPr lang="en-US" dirty="0"/>
              <a:t>2/9/2021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60A6F-F31A-4CA3-B222-0B3C224FF998}" type="datetimeFigureOut">
              <a:rPr lang="en-US" dirty="0"/>
              <a:t>2/9/2021</a:t>
            </a:fld>
            <a:endParaRPr lang="en-US" dirty="0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069D4-B020-4602-B87C-B094679675DF}" type="datetimeFigureOut">
              <a:rPr lang="en-US" dirty="0"/>
              <a:t>2/9/2021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C11EA-3D59-4DFE-9385-0A032B3191AF}" type="datetimeFigureOut">
              <a:rPr lang="en-US" dirty="0"/>
              <a:t>2/9/2021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648A1663-7765-4EF4-B97F-A02E70C6265E}" type="datetimeFigureOut">
              <a:rPr lang="en-US" dirty="0"/>
              <a:t>2/9/2021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0">
                <a:solidFill>
                  <a:srgbClr val="FFFFFF"/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kern="1200" cap="none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51B9720-7742-4D87-B5B5-5B0AA1C5EAA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/>
              <a:t>Bingo verbos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4FC3CEA-3ED5-4C91-B710-ED4F3CE2658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302325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AB4CD62-4EDC-48D9-805C-8B937CE1C5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76260"/>
            <a:ext cx="10058400" cy="811508"/>
          </a:xfrm>
        </p:spPr>
        <p:txBody>
          <a:bodyPr/>
          <a:lstStyle/>
          <a:p>
            <a:r>
              <a:rPr lang="es-ES" dirty="0"/>
              <a:t>¿QUÉ TENGO QUE PONER?</a:t>
            </a:r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BA9440BF-954D-49AD-B34E-4EFD9DB6351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81987136"/>
              </p:ext>
            </p:extLst>
          </p:nvPr>
        </p:nvGraphicFramePr>
        <p:xfrm>
          <a:off x="-709518" y="815465"/>
          <a:ext cx="9933417" cy="59662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30" name="Diagrama 29">
            <a:extLst>
              <a:ext uri="{FF2B5EF4-FFF2-40B4-BE49-F238E27FC236}">
                <a16:creationId xmlns:a16="http://schemas.microsoft.com/office/drawing/2014/main" id="{1EDD0CD9-3A2E-42D3-B84C-4AC928452FB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82001132"/>
              </p:ext>
            </p:extLst>
          </p:nvPr>
        </p:nvGraphicFramePr>
        <p:xfrm>
          <a:off x="8042183" y="815465"/>
          <a:ext cx="5327588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31" name="Cruz 30">
            <a:extLst>
              <a:ext uri="{FF2B5EF4-FFF2-40B4-BE49-F238E27FC236}">
                <a16:creationId xmlns:a16="http://schemas.microsoft.com/office/drawing/2014/main" id="{44EC86CB-4ED8-44E0-B2CA-6736C6F5DE4D}"/>
              </a:ext>
            </a:extLst>
          </p:cNvPr>
          <p:cNvSpPr/>
          <p:nvPr/>
        </p:nvSpPr>
        <p:spPr>
          <a:xfrm>
            <a:off x="8381507" y="2818841"/>
            <a:ext cx="1233010" cy="1220317"/>
          </a:xfrm>
          <a:prstGeom prst="plus">
            <a:avLst>
              <a:gd name="adj" fmla="val 42714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254902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4">
            <a:extLst>
              <a:ext uri="{FF2B5EF4-FFF2-40B4-BE49-F238E27FC236}">
                <a16:creationId xmlns:a16="http://schemas.microsoft.com/office/drawing/2014/main" id="{22D79FDD-8CAE-4596-838D-D32B0892C11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62601977"/>
              </p:ext>
            </p:extLst>
          </p:nvPr>
        </p:nvGraphicFramePr>
        <p:xfrm>
          <a:off x="781235" y="577048"/>
          <a:ext cx="10715348" cy="567283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678837">
                  <a:extLst>
                    <a:ext uri="{9D8B030D-6E8A-4147-A177-3AD203B41FA5}">
                      <a16:colId xmlns:a16="http://schemas.microsoft.com/office/drawing/2014/main" val="1094824403"/>
                    </a:ext>
                  </a:extLst>
                </a:gridCol>
                <a:gridCol w="2678837">
                  <a:extLst>
                    <a:ext uri="{9D8B030D-6E8A-4147-A177-3AD203B41FA5}">
                      <a16:colId xmlns:a16="http://schemas.microsoft.com/office/drawing/2014/main" val="167496105"/>
                    </a:ext>
                  </a:extLst>
                </a:gridCol>
                <a:gridCol w="2678837">
                  <a:extLst>
                    <a:ext uri="{9D8B030D-6E8A-4147-A177-3AD203B41FA5}">
                      <a16:colId xmlns:a16="http://schemas.microsoft.com/office/drawing/2014/main" val="1791570918"/>
                    </a:ext>
                  </a:extLst>
                </a:gridCol>
                <a:gridCol w="2678837">
                  <a:extLst>
                    <a:ext uri="{9D8B030D-6E8A-4147-A177-3AD203B41FA5}">
                      <a16:colId xmlns:a16="http://schemas.microsoft.com/office/drawing/2014/main" val="3991608570"/>
                    </a:ext>
                  </a:extLst>
                </a:gridCol>
              </a:tblGrid>
              <a:tr h="1890944"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PRESENTE DE INDICATIVO 1C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PRETÉRITO IMPERFECTO DE SUBJUNTIVO 2C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FUTURO 3C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IMPERATIVO 1C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80717421"/>
                  </a:ext>
                </a:extLst>
              </a:tr>
              <a:tr h="1890944"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CONDICIONAL 2C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INFINITIVO 3C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PRETÉRITO PERFECTO 3C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FUTURO 1C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30691200"/>
                  </a:ext>
                </a:extLst>
              </a:tr>
              <a:tr h="1890944"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PRESENTE SUBJUNTIVO 3C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PARTICIPIO 2C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dirty="0"/>
                        <a:t>IMPERATIVO 3C</a:t>
                      </a:r>
                    </a:p>
                    <a:p>
                      <a:pPr algn="ctr"/>
                      <a:endParaRPr lang="es-E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PRESENTE SUBJUNTIVO 1C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784725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265698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D49E5C-EDEE-46CD-87C1-074325AB65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2624328"/>
            <a:ext cx="10058400" cy="160934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s-ES" sz="8000" dirty="0">
                <a:latin typeface="Calibri" panose="020F0502020204030204" pitchFamily="34" charset="0"/>
                <a:cs typeface="Times New Roman" panose="02020603050405020304" pitchFamily="18" charset="0"/>
              </a:rPr>
              <a:t>CAÍAMOS</a:t>
            </a:r>
          </a:p>
        </p:txBody>
      </p:sp>
    </p:spTree>
    <p:extLst>
      <p:ext uri="{BB962C8B-B14F-4D97-AF65-F5344CB8AC3E}">
        <p14:creationId xmlns:p14="http://schemas.microsoft.com/office/powerpoint/2010/main" val="16856044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D49E5C-EDEE-46CD-87C1-074325AB65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2624328"/>
            <a:ext cx="10058400" cy="1609344"/>
          </a:xfrm>
        </p:spPr>
        <p:txBody>
          <a:bodyPr>
            <a:normAutofit/>
          </a:bodyPr>
          <a:lstStyle/>
          <a:p>
            <a:pPr algn="ctr"/>
            <a:r>
              <a:rPr lang="es-ES" sz="8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NADAREMOS</a:t>
            </a:r>
            <a:endParaRPr lang="es-ES" sz="8000" dirty="0"/>
          </a:p>
        </p:txBody>
      </p:sp>
    </p:spTree>
    <p:extLst>
      <p:ext uri="{BB962C8B-B14F-4D97-AF65-F5344CB8AC3E}">
        <p14:creationId xmlns:p14="http://schemas.microsoft.com/office/powerpoint/2010/main" val="555808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D49E5C-EDEE-46CD-87C1-074325AB65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2624328"/>
            <a:ext cx="10058400" cy="1609344"/>
          </a:xfrm>
        </p:spPr>
        <p:txBody>
          <a:bodyPr>
            <a:normAutofit/>
          </a:bodyPr>
          <a:lstStyle/>
          <a:p>
            <a:pPr algn="ctr"/>
            <a:r>
              <a:rPr lang="es-ES" sz="8000" dirty="0">
                <a:latin typeface="Calibri" panose="020F0502020204030204" pitchFamily="34" charset="0"/>
                <a:cs typeface="Times New Roman" panose="02020603050405020304" pitchFamily="18" charset="0"/>
              </a:rPr>
              <a:t>ESCRIBAMOS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037671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D49E5C-EDEE-46CD-87C1-074325AB65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2624328"/>
            <a:ext cx="10058400" cy="1609344"/>
          </a:xfrm>
        </p:spPr>
        <p:txBody>
          <a:bodyPr/>
          <a:lstStyle/>
          <a:p>
            <a:pPr algn="ctr"/>
            <a:r>
              <a:rPr lang="es-ES" sz="8000" dirty="0">
                <a:latin typeface="Calibri" panose="020F0502020204030204" pitchFamily="34" charset="0"/>
                <a:cs typeface="Times New Roman" panose="02020603050405020304" pitchFamily="18" charset="0"/>
              </a:rPr>
              <a:t>GUSTEN</a:t>
            </a:r>
          </a:p>
        </p:txBody>
      </p:sp>
    </p:spTree>
    <p:extLst>
      <p:ext uri="{BB962C8B-B14F-4D97-AF65-F5344CB8AC3E}">
        <p14:creationId xmlns:p14="http://schemas.microsoft.com/office/powerpoint/2010/main" val="21963943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D49E5C-EDEE-46CD-87C1-074325AB65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2624328"/>
            <a:ext cx="10058400" cy="160934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s-ES" sz="8000" dirty="0">
                <a:latin typeface="Calibri" panose="020F0502020204030204" pitchFamily="34" charset="0"/>
                <a:cs typeface="Times New Roman" panose="02020603050405020304" pitchFamily="18" charset="0"/>
              </a:rPr>
              <a:t>BRILLAD</a:t>
            </a:r>
          </a:p>
        </p:txBody>
      </p:sp>
    </p:spTree>
    <p:extLst>
      <p:ext uri="{BB962C8B-B14F-4D97-AF65-F5344CB8AC3E}">
        <p14:creationId xmlns:p14="http://schemas.microsoft.com/office/powerpoint/2010/main" val="31063684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D49E5C-EDEE-46CD-87C1-074325AB65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2624328"/>
            <a:ext cx="10058400" cy="160934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s-ES" sz="8000" dirty="0">
                <a:latin typeface="Calibri" panose="020F0502020204030204" pitchFamily="34" charset="0"/>
                <a:cs typeface="Times New Roman" panose="02020603050405020304" pitchFamily="18" charset="0"/>
              </a:rPr>
              <a:t>HERVIDO</a:t>
            </a:r>
          </a:p>
        </p:txBody>
      </p:sp>
    </p:spTree>
    <p:extLst>
      <p:ext uri="{BB962C8B-B14F-4D97-AF65-F5344CB8AC3E}">
        <p14:creationId xmlns:p14="http://schemas.microsoft.com/office/powerpoint/2010/main" val="24147796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D49E5C-EDEE-46CD-87C1-074325AB65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2624328"/>
            <a:ext cx="10058400" cy="160934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s-ES" sz="8000" dirty="0">
                <a:latin typeface="Calibri" panose="020F0502020204030204" pitchFamily="34" charset="0"/>
                <a:cs typeface="Times New Roman" panose="02020603050405020304" pitchFamily="18" charset="0"/>
              </a:rPr>
              <a:t>MORDER</a:t>
            </a:r>
          </a:p>
        </p:txBody>
      </p:sp>
    </p:spTree>
    <p:extLst>
      <p:ext uri="{BB962C8B-B14F-4D97-AF65-F5344CB8AC3E}">
        <p14:creationId xmlns:p14="http://schemas.microsoft.com/office/powerpoint/2010/main" val="30591164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D49E5C-EDEE-46CD-87C1-074325AB65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2624328"/>
            <a:ext cx="10058400" cy="160934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s-ES" sz="8000" dirty="0">
                <a:latin typeface="Calibri" panose="020F0502020204030204" pitchFamily="34" charset="0"/>
                <a:cs typeface="Times New Roman" panose="02020603050405020304" pitchFamily="18" charset="0"/>
              </a:rPr>
              <a:t>SABRÁS</a:t>
            </a:r>
          </a:p>
        </p:txBody>
      </p:sp>
    </p:spTree>
    <p:extLst>
      <p:ext uri="{BB962C8B-B14F-4D97-AF65-F5344CB8AC3E}">
        <p14:creationId xmlns:p14="http://schemas.microsoft.com/office/powerpoint/2010/main" val="38012070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D49E5C-EDEE-46CD-87C1-074325AB65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2624328"/>
            <a:ext cx="10058400" cy="160934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s-ES" sz="8000" dirty="0">
                <a:latin typeface="Calibri" panose="020F0502020204030204" pitchFamily="34" charset="0"/>
                <a:cs typeface="Times New Roman" panose="02020603050405020304" pitchFamily="18" charset="0"/>
              </a:rPr>
              <a:t>SALIR</a:t>
            </a:r>
          </a:p>
        </p:txBody>
      </p:sp>
    </p:spTree>
    <p:extLst>
      <p:ext uri="{BB962C8B-B14F-4D97-AF65-F5344CB8AC3E}">
        <p14:creationId xmlns:p14="http://schemas.microsoft.com/office/powerpoint/2010/main" val="11164137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D49E5C-EDEE-46CD-87C1-074325AB65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2624328"/>
            <a:ext cx="10058400" cy="160934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s-ES" sz="8000" dirty="0">
                <a:latin typeface="Calibri" panose="020F0502020204030204" pitchFamily="34" charset="0"/>
                <a:cs typeface="Times New Roman" panose="02020603050405020304" pitchFamily="18" charset="0"/>
              </a:rPr>
              <a:t>EXIGIERA O EXIGIESE</a:t>
            </a:r>
          </a:p>
        </p:txBody>
      </p:sp>
    </p:spTree>
    <p:extLst>
      <p:ext uri="{BB962C8B-B14F-4D97-AF65-F5344CB8AC3E}">
        <p14:creationId xmlns:p14="http://schemas.microsoft.com/office/powerpoint/2010/main" val="33694144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D49E5C-EDEE-46CD-87C1-074325AB65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2624328"/>
            <a:ext cx="10058400" cy="160934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s-ES" sz="8000" dirty="0">
                <a:latin typeface="Calibri" panose="020F0502020204030204" pitchFamily="34" charset="0"/>
                <a:cs typeface="Times New Roman" panose="02020603050405020304" pitchFamily="18" charset="0"/>
              </a:rPr>
              <a:t>CORTAR</a:t>
            </a:r>
          </a:p>
        </p:txBody>
      </p:sp>
    </p:spTree>
    <p:extLst>
      <p:ext uri="{BB962C8B-B14F-4D97-AF65-F5344CB8AC3E}">
        <p14:creationId xmlns:p14="http://schemas.microsoft.com/office/powerpoint/2010/main" val="22241173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D49E5C-EDEE-46CD-87C1-074325AB65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2624328"/>
            <a:ext cx="10058400" cy="160934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s-ES" sz="8000" dirty="0">
                <a:latin typeface="Calibri" panose="020F0502020204030204" pitchFamily="34" charset="0"/>
                <a:cs typeface="Times New Roman" panose="02020603050405020304" pitchFamily="18" charset="0"/>
              </a:rPr>
              <a:t>LEO</a:t>
            </a:r>
          </a:p>
        </p:txBody>
      </p:sp>
    </p:spTree>
    <p:extLst>
      <p:ext uri="{BB962C8B-B14F-4D97-AF65-F5344CB8AC3E}">
        <p14:creationId xmlns:p14="http://schemas.microsoft.com/office/powerpoint/2010/main" val="5398415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D49E5C-EDEE-46CD-87C1-074325AB65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2624328"/>
            <a:ext cx="10058400" cy="160934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s-ES" sz="8000" dirty="0">
                <a:latin typeface="Calibri" panose="020F0502020204030204" pitchFamily="34" charset="0"/>
                <a:cs typeface="Times New Roman" panose="02020603050405020304" pitchFamily="18" charset="0"/>
              </a:rPr>
              <a:t>SENTIREMOS</a:t>
            </a:r>
          </a:p>
        </p:txBody>
      </p:sp>
    </p:spTree>
    <p:extLst>
      <p:ext uri="{BB962C8B-B14F-4D97-AF65-F5344CB8AC3E}">
        <p14:creationId xmlns:p14="http://schemas.microsoft.com/office/powerpoint/2010/main" val="36699124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D49E5C-EDEE-46CD-87C1-074325AB65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2624328"/>
            <a:ext cx="10058400" cy="160934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s-ES" sz="8000" dirty="0">
                <a:latin typeface="Calibri" panose="020F0502020204030204" pitchFamily="34" charset="0"/>
                <a:cs typeface="Times New Roman" panose="02020603050405020304" pitchFamily="18" charset="0"/>
              </a:rPr>
              <a:t>SONRIENDO</a:t>
            </a:r>
          </a:p>
        </p:txBody>
      </p:sp>
    </p:spTree>
    <p:extLst>
      <p:ext uri="{BB962C8B-B14F-4D97-AF65-F5344CB8AC3E}">
        <p14:creationId xmlns:p14="http://schemas.microsoft.com/office/powerpoint/2010/main" val="33892366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D49E5C-EDEE-46CD-87C1-074325AB65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2624328"/>
            <a:ext cx="10058400" cy="160934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s-ES" sz="8000" dirty="0">
                <a:latin typeface="Calibri" panose="020F0502020204030204" pitchFamily="34" charset="0"/>
                <a:cs typeface="Times New Roman" panose="02020603050405020304" pitchFamily="18" charset="0"/>
              </a:rPr>
              <a:t>CONTESTADO</a:t>
            </a:r>
          </a:p>
        </p:txBody>
      </p:sp>
    </p:spTree>
    <p:extLst>
      <p:ext uri="{BB962C8B-B14F-4D97-AF65-F5344CB8AC3E}">
        <p14:creationId xmlns:p14="http://schemas.microsoft.com/office/powerpoint/2010/main" val="28074453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D49E5C-EDEE-46CD-87C1-074325AB65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2624328"/>
            <a:ext cx="10058400" cy="1609344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/>
            <a:r>
              <a:rPr lang="es-ES" sz="8000" dirty="0">
                <a:latin typeface="Calibri" panose="020F0502020204030204" pitchFamily="34" charset="0"/>
                <a:cs typeface="Times New Roman" panose="02020603050405020304" pitchFamily="18" charset="0"/>
              </a:rPr>
              <a:t>PERDIERAS O PERDIESES</a:t>
            </a:r>
          </a:p>
        </p:txBody>
      </p:sp>
    </p:spTree>
    <p:extLst>
      <p:ext uri="{BB962C8B-B14F-4D97-AF65-F5344CB8AC3E}">
        <p14:creationId xmlns:p14="http://schemas.microsoft.com/office/powerpoint/2010/main" val="20186668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D49E5C-EDEE-46CD-87C1-074325AB65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2624328"/>
            <a:ext cx="10058400" cy="1609344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/>
            <a:r>
              <a:rPr lang="es-ES" sz="8000" dirty="0">
                <a:latin typeface="Calibri" panose="020F0502020204030204" pitchFamily="34" charset="0"/>
                <a:cs typeface="Times New Roman" panose="02020603050405020304" pitchFamily="18" charset="0"/>
              </a:rPr>
              <a:t>AGREGARA O AGREGASE</a:t>
            </a:r>
          </a:p>
        </p:txBody>
      </p:sp>
    </p:spTree>
    <p:extLst>
      <p:ext uri="{BB962C8B-B14F-4D97-AF65-F5344CB8AC3E}">
        <p14:creationId xmlns:p14="http://schemas.microsoft.com/office/powerpoint/2010/main" val="27084041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D49E5C-EDEE-46CD-87C1-074325AB65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2624328"/>
            <a:ext cx="10058400" cy="160934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s-ES" sz="8000" dirty="0">
                <a:latin typeface="Calibri" panose="020F0502020204030204" pitchFamily="34" charset="0"/>
                <a:cs typeface="Times New Roman" panose="02020603050405020304" pitchFamily="18" charset="0"/>
              </a:rPr>
              <a:t>BATES</a:t>
            </a:r>
          </a:p>
        </p:txBody>
      </p:sp>
    </p:spTree>
    <p:extLst>
      <p:ext uri="{BB962C8B-B14F-4D97-AF65-F5344CB8AC3E}">
        <p14:creationId xmlns:p14="http://schemas.microsoft.com/office/powerpoint/2010/main" val="17798940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D49E5C-EDEE-46CD-87C1-074325AB65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2624328"/>
            <a:ext cx="10058400" cy="160934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s-ES" sz="8000" dirty="0">
                <a:latin typeface="Calibri" panose="020F0502020204030204" pitchFamily="34" charset="0"/>
                <a:cs typeface="Times New Roman" panose="02020603050405020304" pitchFamily="18" charset="0"/>
              </a:rPr>
              <a:t>ACOGIDO</a:t>
            </a:r>
          </a:p>
        </p:txBody>
      </p:sp>
    </p:spTree>
    <p:extLst>
      <p:ext uri="{BB962C8B-B14F-4D97-AF65-F5344CB8AC3E}">
        <p14:creationId xmlns:p14="http://schemas.microsoft.com/office/powerpoint/2010/main" val="220798374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D49E5C-EDEE-46CD-87C1-074325AB65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2624328"/>
            <a:ext cx="10058400" cy="160934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s-ES" sz="8000" dirty="0">
                <a:latin typeface="Calibri" panose="020F0502020204030204" pitchFamily="34" charset="0"/>
                <a:cs typeface="Times New Roman" panose="02020603050405020304" pitchFamily="18" charset="0"/>
              </a:rPr>
              <a:t>RECOGIENDO</a:t>
            </a:r>
          </a:p>
        </p:txBody>
      </p:sp>
    </p:spTree>
    <p:extLst>
      <p:ext uri="{BB962C8B-B14F-4D97-AF65-F5344CB8AC3E}">
        <p14:creationId xmlns:p14="http://schemas.microsoft.com/office/powerpoint/2010/main" val="179640283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D49E5C-EDEE-46CD-87C1-074325AB65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2624328"/>
            <a:ext cx="10058400" cy="160934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s-ES" sz="8000" dirty="0">
                <a:latin typeface="Calibri" panose="020F0502020204030204" pitchFamily="34" charset="0"/>
                <a:cs typeface="Times New Roman" panose="02020603050405020304" pitchFamily="18" charset="0"/>
              </a:rPr>
              <a:t>MANCHASTE</a:t>
            </a:r>
          </a:p>
        </p:txBody>
      </p:sp>
    </p:spTree>
    <p:extLst>
      <p:ext uri="{BB962C8B-B14F-4D97-AF65-F5344CB8AC3E}">
        <p14:creationId xmlns:p14="http://schemas.microsoft.com/office/powerpoint/2010/main" val="363960731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D49E5C-EDEE-46CD-87C1-074325AB65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2624328"/>
            <a:ext cx="10058400" cy="160934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s-ES" sz="8000" dirty="0">
                <a:latin typeface="Calibri" panose="020F0502020204030204" pitchFamily="34" charset="0"/>
                <a:cs typeface="Times New Roman" panose="02020603050405020304" pitchFamily="18" charset="0"/>
              </a:rPr>
              <a:t>REPARTÍAN</a:t>
            </a:r>
          </a:p>
        </p:txBody>
      </p:sp>
    </p:spTree>
    <p:extLst>
      <p:ext uri="{BB962C8B-B14F-4D97-AF65-F5344CB8AC3E}">
        <p14:creationId xmlns:p14="http://schemas.microsoft.com/office/powerpoint/2010/main" val="19614536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D49E5C-EDEE-46CD-87C1-074325AB65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2624328"/>
            <a:ext cx="10058400" cy="160934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s-ES" sz="8000" dirty="0">
                <a:latin typeface="Calibri" panose="020F0502020204030204" pitchFamily="34" charset="0"/>
                <a:cs typeface="Times New Roman" panose="02020603050405020304" pitchFamily="18" charset="0"/>
              </a:rPr>
              <a:t>BIBIERON</a:t>
            </a:r>
          </a:p>
        </p:txBody>
      </p:sp>
    </p:spTree>
    <p:extLst>
      <p:ext uri="{BB962C8B-B14F-4D97-AF65-F5344CB8AC3E}">
        <p14:creationId xmlns:p14="http://schemas.microsoft.com/office/powerpoint/2010/main" val="36955309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D49E5C-EDEE-46CD-87C1-074325AB65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2624328"/>
            <a:ext cx="10058400" cy="160934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s-ES" sz="8000" dirty="0">
                <a:latin typeface="Calibri" panose="020F0502020204030204" pitchFamily="34" charset="0"/>
                <a:cs typeface="Times New Roman" panose="02020603050405020304" pitchFamily="18" charset="0"/>
              </a:rPr>
              <a:t>IMITARÍAN</a:t>
            </a:r>
          </a:p>
        </p:txBody>
      </p:sp>
    </p:spTree>
    <p:extLst>
      <p:ext uri="{BB962C8B-B14F-4D97-AF65-F5344CB8AC3E}">
        <p14:creationId xmlns:p14="http://schemas.microsoft.com/office/powerpoint/2010/main" val="386571610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D49E5C-EDEE-46CD-87C1-074325AB65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2624328"/>
            <a:ext cx="10058400" cy="160934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s-ES" sz="8000" dirty="0">
                <a:latin typeface="Calibri" panose="020F0502020204030204" pitchFamily="34" charset="0"/>
                <a:cs typeface="Times New Roman" panose="02020603050405020304" pitchFamily="18" charset="0"/>
              </a:rPr>
              <a:t>DIVIDISTEIS</a:t>
            </a:r>
          </a:p>
        </p:txBody>
      </p:sp>
    </p:spTree>
    <p:extLst>
      <p:ext uri="{BB962C8B-B14F-4D97-AF65-F5344CB8AC3E}">
        <p14:creationId xmlns:p14="http://schemas.microsoft.com/office/powerpoint/2010/main" val="90181328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D49E5C-EDEE-46CD-87C1-074325AB65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2624328"/>
            <a:ext cx="10058400" cy="160934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s-ES" sz="8000" dirty="0">
                <a:latin typeface="Calibri" panose="020F0502020204030204" pitchFamily="34" charset="0"/>
                <a:cs typeface="Times New Roman" panose="02020603050405020304" pitchFamily="18" charset="0"/>
              </a:rPr>
              <a:t>SONREIRÍA</a:t>
            </a:r>
          </a:p>
        </p:txBody>
      </p:sp>
    </p:spTree>
    <p:extLst>
      <p:ext uri="{BB962C8B-B14F-4D97-AF65-F5344CB8AC3E}">
        <p14:creationId xmlns:p14="http://schemas.microsoft.com/office/powerpoint/2010/main" val="55953250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D49E5C-EDEE-46CD-87C1-074325AB65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2624328"/>
            <a:ext cx="10058400" cy="160934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s-ES" sz="8000" dirty="0">
                <a:latin typeface="Calibri" panose="020F0502020204030204" pitchFamily="34" charset="0"/>
                <a:cs typeface="Times New Roman" panose="02020603050405020304" pitchFamily="18" charset="0"/>
              </a:rPr>
              <a:t>AGREGO</a:t>
            </a:r>
          </a:p>
        </p:txBody>
      </p:sp>
    </p:spTree>
    <p:extLst>
      <p:ext uri="{BB962C8B-B14F-4D97-AF65-F5344CB8AC3E}">
        <p14:creationId xmlns:p14="http://schemas.microsoft.com/office/powerpoint/2010/main" val="205641274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D49E5C-EDEE-46CD-87C1-074325AB65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2624328"/>
            <a:ext cx="10058400" cy="160934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s-ES" sz="8000" dirty="0">
                <a:latin typeface="Calibri" panose="020F0502020204030204" pitchFamily="34" charset="0"/>
                <a:cs typeface="Times New Roman" panose="02020603050405020304" pitchFamily="18" charset="0"/>
              </a:rPr>
              <a:t>TEJED</a:t>
            </a:r>
          </a:p>
        </p:txBody>
      </p:sp>
    </p:spTree>
    <p:extLst>
      <p:ext uri="{BB962C8B-B14F-4D97-AF65-F5344CB8AC3E}">
        <p14:creationId xmlns:p14="http://schemas.microsoft.com/office/powerpoint/2010/main" val="362717529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D49E5C-EDEE-46CD-87C1-074325AB65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2624328"/>
            <a:ext cx="10058400" cy="160934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s-ES" sz="8000" dirty="0">
                <a:latin typeface="Calibri" panose="020F0502020204030204" pitchFamily="34" charset="0"/>
                <a:cs typeface="Times New Roman" panose="02020603050405020304" pitchFamily="18" charset="0"/>
              </a:rPr>
              <a:t>DEFIENDAS</a:t>
            </a:r>
          </a:p>
        </p:txBody>
      </p:sp>
    </p:spTree>
    <p:extLst>
      <p:ext uri="{BB962C8B-B14F-4D97-AF65-F5344CB8AC3E}">
        <p14:creationId xmlns:p14="http://schemas.microsoft.com/office/powerpoint/2010/main" val="360229139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D49E5C-EDEE-46CD-87C1-074325AB65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2624328"/>
            <a:ext cx="10058400" cy="160934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s-ES" sz="8000" dirty="0">
                <a:latin typeface="Calibri" panose="020F0502020204030204" pitchFamily="34" charset="0"/>
                <a:cs typeface="Times New Roman" panose="02020603050405020304" pitchFamily="18" charset="0"/>
              </a:rPr>
              <a:t>DEJANDO</a:t>
            </a:r>
          </a:p>
        </p:txBody>
      </p:sp>
    </p:spTree>
    <p:extLst>
      <p:ext uri="{BB962C8B-B14F-4D97-AF65-F5344CB8AC3E}">
        <p14:creationId xmlns:p14="http://schemas.microsoft.com/office/powerpoint/2010/main" val="3150601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D49E5C-EDEE-46CD-87C1-074325AB65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2624328"/>
            <a:ext cx="10058400" cy="160934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s-ES" sz="8000" dirty="0">
                <a:latin typeface="Calibri" panose="020F0502020204030204" pitchFamily="34" charset="0"/>
                <a:cs typeface="Times New Roman" panose="02020603050405020304" pitchFamily="18" charset="0"/>
              </a:rPr>
              <a:t>ABRID</a:t>
            </a:r>
          </a:p>
        </p:txBody>
      </p:sp>
    </p:spTree>
    <p:extLst>
      <p:ext uri="{BB962C8B-B14F-4D97-AF65-F5344CB8AC3E}">
        <p14:creationId xmlns:p14="http://schemas.microsoft.com/office/powerpoint/2010/main" val="123684716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D49E5C-EDEE-46CD-87C1-074325AB65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2624328"/>
            <a:ext cx="10058400" cy="160934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s-ES" sz="8000" dirty="0">
                <a:latin typeface="Calibri" panose="020F0502020204030204" pitchFamily="34" charset="0"/>
                <a:cs typeface="Times New Roman" panose="02020603050405020304" pitchFamily="18" charset="0"/>
              </a:rPr>
              <a:t>DEJABAS</a:t>
            </a:r>
          </a:p>
        </p:txBody>
      </p:sp>
    </p:spTree>
    <p:extLst>
      <p:ext uri="{BB962C8B-B14F-4D97-AF65-F5344CB8AC3E}">
        <p14:creationId xmlns:p14="http://schemas.microsoft.com/office/powerpoint/2010/main" val="325657946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D49E5C-EDEE-46CD-87C1-074325AB65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2624328"/>
            <a:ext cx="10058400" cy="160934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s-ES" sz="8000" dirty="0">
                <a:latin typeface="Calibri" panose="020F0502020204030204" pitchFamily="34" charset="0"/>
                <a:cs typeface="Times New Roman" panose="02020603050405020304" pitchFamily="18" charset="0"/>
              </a:rPr>
              <a:t>TRAERÍA</a:t>
            </a:r>
          </a:p>
        </p:txBody>
      </p:sp>
    </p:spTree>
    <p:extLst>
      <p:ext uri="{BB962C8B-B14F-4D97-AF65-F5344CB8AC3E}">
        <p14:creationId xmlns:p14="http://schemas.microsoft.com/office/powerpoint/2010/main" val="280319895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B137F23-0501-43A4-8458-5F6C9DA7E16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/>
              <a:t>CREAR FRASES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C6DB36F-16BB-4132-9DB4-6B102C4FDEC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5093966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DC640D-7451-4237-B4C6-DF6491C501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¿CÓMO CREO MI FRASE?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75BE6B7-B7DF-4092-9277-728DF1D8BF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es-ES" sz="3600" dirty="0"/>
              <a:t>GN – SUJETO	+	GV – PREDICADO</a:t>
            </a:r>
          </a:p>
          <a:p>
            <a:pPr marL="0" indent="0">
              <a:buNone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189684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DC640D-7451-4237-B4C6-DF6491C501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¿CÓMO CREO MI FRASE?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75BE6B7-B7DF-4092-9277-728DF1D8BF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es-ES" sz="3600" dirty="0">
                <a:solidFill>
                  <a:schemeClr val="accent2"/>
                </a:solidFill>
              </a:rPr>
              <a:t>GN – SUJETO</a:t>
            </a:r>
            <a:r>
              <a:rPr lang="es-ES" sz="3600" dirty="0"/>
              <a:t>	+	</a:t>
            </a:r>
            <a:r>
              <a:rPr lang="es-ES" sz="3600" dirty="0">
                <a:solidFill>
                  <a:srgbClr val="0070C0"/>
                </a:solidFill>
              </a:rPr>
              <a:t>GV – PREDICADO</a:t>
            </a:r>
          </a:p>
          <a:p>
            <a:pPr marL="0" indent="0">
              <a:buNone/>
            </a:pPr>
            <a:r>
              <a:rPr lang="es-ES" dirty="0"/>
              <a:t>		</a:t>
            </a:r>
            <a:r>
              <a:rPr lang="es-ES" sz="2800" dirty="0">
                <a:solidFill>
                  <a:schemeClr val="accent2"/>
                </a:solidFill>
              </a:rPr>
              <a:t>(Omitido)	</a:t>
            </a:r>
            <a:r>
              <a:rPr lang="es-ES" sz="2800" dirty="0"/>
              <a:t>			</a:t>
            </a:r>
          </a:p>
          <a:p>
            <a:pPr marL="0" indent="0">
              <a:buNone/>
            </a:pPr>
            <a:endParaRPr lang="es-ES" sz="2800" dirty="0"/>
          </a:p>
          <a:p>
            <a:pPr marL="0" indent="0">
              <a:buNone/>
            </a:pPr>
            <a:r>
              <a:rPr lang="es-ES" sz="2800" dirty="0"/>
              <a:t>			</a:t>
            </a:r>
          </a:p>
          <a:p>
            <a:pPr marL="0" indent="0">
              <a:buNone/>
            </a:pPr>
            <a:r>
              <a:rPr lang="es-ES" sz="2800" dirty="0">
                <a:solidFill>
                  <a:schemeClr val="accent2"/>
                </a:solidFill>
              </a:rPr>
              <a:t>		</a:t>
            </a:r>
            <a:r>
              <a:rPr lang="es-ES" sz="2800" b="1" dirty="0">
                <a:solidFill>
                  <a:schemeClr val="accent2"/>
                </a:solidFill>
              </a:rPr>
              <a:t>    (Yo)</a:t>
            </a:r>
            <a:r>
              <a:rPr lang="es-ES" sz="2800" dirty="0"/>
              <a:t>			</a:t>
            </a:r>
            <a:r>
              <a:rPr lang="es-ES" sz="2800" dirty="0">
                <a:solidFill>
                  <a:srgbClr val="0070C0"/>
                </a:solidFill>
              </a:rPr>
              <a:t>Estoy cansado</a:t>
            </a:r>
          </a:p>
        </p:txBody>
      </p:sp>
      <p:sp>
        <p:nvSpPr>
          <p:cNvPr id="4" name="Cerrar llave 3">
            <a:extLst>
              <a:ext uri="{FF2B5EF4-FFF2-40B4-BE49-F238E27FC236}">
                <a16:creationId xmlns:a16="http://schemas.microsoft.com/office/drawing/2014/main" id="{83985308-A96C-4974-8B3C-2BA935B405B9}"/>
              </a:ext>
            </a:extLst>
          </p:cNvPr>
          <p:cNvSpPr/>
          <p:nvPr/>
        </p:nvSpPr>
        <p:spPr>
          <a:xfrm rot="5400000">
            <a:off x="3254774" y="1816597"/>
            <a:ext cx="992083" cy="3364634"/>
          </a:xfrm>
          <a:prstGeom prst="rightBrac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Cerrar llave 4">
            <a:extLst>
              <a:ext uri="{FF2B5EF4-FFF2-40B4-BE49-F238E27FC236}">
                <a16:creationId xmlns:a16="http://schemas.microsoft.com/office/drawing/2014/main" id="{35FCF61C-71F3-4B38-9544-F4BFDD9D1074}"/>
              </a:ext>
            </a:extLst>
          </p:cNvPr>
          <p:cNvSpPr/>
          <p:nvPr/>
        </p:nvSpPr>
        <p:spPr>
          <a:xfrm rot="5400000">
            <a:off x="7864459" y="1570197"/>
            <a:ext cx="992083" cy="3857435"/>
          </a:xfrm>
          <a:prstGeom prst="rightBrac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802731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DC640D-7451-4237-B4C6-DF6491C501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¿CÓMO CREO MI FRASE?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75BE6B7-B7DF-4092-9277-728DF1D8BF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es-ES" sz="3600" dirty="0">
                <a:solidFill>
                  <a:schemeClr val="accent2"/>
                </a:solidFill>
              </a:rPr>
              <a:t>GN – SUJETO</a:t>
            </a:r>
            <a:r>
              <a:rPr lang="es-ES" sz="3600" dirty="0"/>
              <a:t>	+	</a:t>
            </a:r>
            <a:r>
              <a:rPr lang="es-ES" sz="3600" dirty="0">
                <a:solidFill>
                  <a:srgbClr val="0070C0"/>
                </a:solidFill>
              </a:rPr>
              <a:t>GV – PREDICADO</a:t>
            </a:r>
          </a:p>
          <a:p>
            <a:pPr marL="0" indent="0">
              <a:buNone/>
            </a:pPr>
            <a:r>
              <a:rPr lang="es-ES" dirty="0"/>
              <a:t>		</a:t>
            </a:r>
            <a:r>
              <a:rPr lang="es-ES" sz="2800" dirty="0">
                <a:solidFill>
                  <a:schemeClr val="accent2"/>
                </a:solidFill>
              </a:rPr>
              <a:t>	</a:t>
            </a:r>
            <a:r>
              <a:rPr lang="es-ES" sz="2800" dirty="0"/>
              <a:t>				</a:t>
            </a:r>
            <a:r>
              <a:rPr lang="es-ES" sz="2800" dirty="0">
                <a:solidFill>
                  <a:srgbClr val="0070C0"/>
                </a:solidFill>
              </a:rPr>
              <a:t>(G. </a:t>
            </a:r>
            <a:r>
              <a:rPr lang="es-ES" sz="2800" dirty="0" err="1">
                <a:solidFill>
                  <a:srgbClr val="0070C0"/>
                </a:solidFill>
              </a:rPr>
              <a:t>prep</a:t>
            </a:r>
            <a:r>
              <a:rPr lang="es-ES" sz="2800" dirty="0">
                <a:solidFill>
                  <a:srgbClr val="0070C0"/>
                </a:solidFill>
              </a:rPr>
              <a:t>)</a:t>
            </a:r>
          </a:p>
          <a:p>
            <a:pPr marL="0" indent="0">
              <a:buNone/>
            </a:pPr>
            <a:endParaRPr lang="es-ES" sz="2800" dirty="0"/>
          </a:p>
          <a:p>
            <a:pPr marL="0" indent="0">
              <a:buNone/>
            </a:pPr>
            <a:r>
              <a:rPr lang="es-ES" sz="2800" dirty="0"/>
              <a:t>			</a:t>
            </a:r>
          </a:p>
          <a:p>
            <a:pPr marL="0" indent="0">
              <a:buNone/>
            </a:pPr>
            <a:r>
              <a:rPr lang="es-ES" sz="2800" dirty="0">
                <a:solidFill>
                  <a:schemeClr val="accent2"/>
                </a:solidFill>
              </a:rPr>
              <a:t>		    		   Ella</a:t>
            </a:r>
            <a:r>
              <a:rPr lang="es-ES" sz="2800" dirty="0"/>
              <a:t>	    </a:t>
            </a:r>
            <a:r>
              <a:rPr lang="es-ES" sz="2800" dirty="0">
                <a:solidFill>
                  <a:srgbClr val="0070C0"/>
                </a:solidFill>
              </a:rPr>
              <a:t>viene </a:t>
            </a:r>
            <a:r>
              <a:rPr lang="es-ES" sz="2800" b="1" dirty="0">
                <a:solidFill>
                  <a:srgbClr val="0070C0"/>
                </a:solidFill>
              </a:rPr>
              <a:t>de Madrid</a:t>
            </a:r>
          </a:p>
        </p:txBody>
      </p:sp>
      <p:sp>
        <p:nvSpPr>
          <p:cNvPr id="4" name="Cerrar llave 3">
            <a:extLst>
              <a:ext uri="{FF2B5EF4-FFF2-40B4-BE49-F238E27FC236}">
                <a16:creationId xmlns:a16="http://schemas.microsoft.com/office/drawing/2014/main" id="{83985308-A96C-4974-8B3C-2BA935B405B9}"/>
              </a:ext>
            </a:extLst>
          </p:cNvPr>
          <p:cNvSpPr/>
          <p:nvPr/>
        </p:nvSpPr>
        <p:spPr>
          <a:xfrm rot="5400000">
            <a:off x="3254774" y="1816597"/>
            <a:ext cx="992083" cy="3364634"/>
          </a:xfrm>
          <a:prstGeom prst="rightBrac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Cerrar llave 4">
            <a:extLst>
              <a:ext uri="{FF2B5EF4-FFF2-40B4-BE49-F238E27FC236}">
                <a16:creationId xmlns:a16="http://schemas.microsoft.com/office/drawing/2014/main" id="{35FCF61C-71F3-4B38-9544-F4BFDD9D1074}"/>
              </a:ext>
            </a:extLst>
          </p:cNvPr>
          <p:cNvSpPr/>
          <p:nvPr/>
        </p:nvSpPr>
        <p:spPr>
          <a:xfrm rot="5400000">
            <a:off x="7864459" y="1570197"/>
            <a:ext cx="992083" cy="3857435"/>
          </a:xfrm>
          <a:prstGeom prst="rightBrac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3878804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DC640D-7451-4237-B4C6-DF6491C501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¿CÓMO CREO MI FRASE?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75BE6B7-B7DF-4092-9277-728DF1D8BF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es-ES" sz="3600" dirty="0">
                <a:solidFill>
                  <a:schemeClr val="accent2"/>
                </a:solidFill>
              </a:rPr>
              <a:t>GN – SUJETO</a:t>
            </a:r>
            <a:r>
              <a:rPr lang="es-ES" sz="3600" dirty="0"/>
              <a:t>	+	</a:t>
            </a:r>
            <a:r>
              <a:rPr lang="es-ES" sz="3600" dirty="0">
                <a:solidFill>
                  <a:srgbClr val="0070C0"/>
                </a:solidFill>
              </a:rPr>
              <a:t>GV – PREDICADO</a:t>
            </a:r>
          </a:p>
          <a:p>
            <a:pPr marL="0" indent="0">
              <a:buNone/>
            </a:pPr>
            <a:r>
              <a:rPr lang="es-ES" dirty="0"/>
              <a:t>		</a:t>
            </a:r>
            <a:r>
              <a:rPr lang="es-ES" sz="2800" dirty="0">
                <a:solidFill>
                  <a:schemeClr val="accent2"/>
                </a:solidFill>
              </a:rPr>
              <a:t>(G. </a:t>
            </a:r>
            <a:r>
              <a:rPr lang="es-ES" sz="2800" dirty="0" err="1">
                <a:solidFill>
                  <a:schemeClr val="accent2"/>
                </a:solidFill>
              </a:rPr>
              <a:t>Prep</a:t>
            </a:r>
            <a:r>
              <a:rPr lang="es-ES" sz="2800" dirty="0">
                <a:solidFill>
                  <a:schemeClr val="accent2"/>
                </a:solidFill>
              </a:rPr>
              <a:t>)	</a:t>
            </a:r>
            <a:r>
              <a:rPr lang="es-ES" sz="2800" dirty="0"/>
              <a:t>			</a:t>
            </a:r>
          </a:p>
          <a:p>
            <a:pPr marL="0" indent="0">
              <a:buNone/>
            </a:pPr>
            <a:endParaRPr lang="es-ES" sz="2800" dirty="0"/>
          </a:p>
          <a:p>
            <a:pPr marL="0" indent="0">
              <a:buNone/>
            </a:pPr>
            <a:r>
              <a:rPr lang="es-ES" sz="2800" dirty="0"/>
              <a:t>			</a:t>
            </a:r>
          </a:p>
          <a:p>
            <a:pPr marL="0" indent="0">
              <a:buNone/>
            </a:pPr>
            <a:r>
              <a:rPr lang="es-ES" sz="2800" dirty="0">
                <a:solidFill>
                  <a:schemeClr val="accent2"/>
                </a:solidFill>
              </a:rPr>
              <a:t>	      La casa </a:t>
            </a:r>
            <a:r>
              <a:rPr lang="es-ES" sz="2800" b="1" dirty="0">
                <a:solidFill>
                  <a:schemeClr val="accent2"/>
                </a:solidFill>
              </a:rPr>
              <a:t>de María 	    </a:t>
            </a:r>
            <a:r>
              <a:rPr lang="es-ES" sz="2800" dirty="0">
                <a:solidFill>
                  <a:srgbClr val="0070C0"/>
                </a:solidFill>
              </a:rPr>
              <a:t>es muy vieja</a:t>
            </a:r>
          </a:p>
        </p:txBody>
      </p:sp>
      <p:sp>
        <p:nvSpPr>
          <p:cNvPr id="4" name="Cerrar llave 3">
            <a:extLst>
              <a:ext uri="{FF2B5EF4-FFF2-40B4-BE49-F238E27FC236}">
                <a16:creationId xmlns:a16="http://schemas.microsoft.com/office/drawing/2014/main" id="{83985308-A96C-4974-8B3C-2BA935B405B9}"/>
              </a:ext>
            </a:extLst>
          </p:cNvPr>
          <p:cNvSpPr/>
          <p:nvPr/>
        </p:nvSpPr>
        <p:spPr>
          <a:xfrm rot="5400000">
            <a:off x="3254774" y="1816597"/>
            <a:ext cx="992083" cy="3364634"/>
          </a:xfrm>
          <a:prstGeom prst="rightBrac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Cerrar llave 4">
            <a:extLst>
              <a:ext uri="{FF2B5EF4-FFF2-40B4-BE49-F238E27FC236}">
                <a16:creationId xmlns:a16="http://schemas.microsoft.com/office/drawing/2014/main" id="{35FCF61C-71F3-4B38-9544-F4BFDD9D1074}"/>
              </a:ext>
            </a:extLst>
          </p:cNvPr>
          <p:cNvSpPr/>
          <p:nvPr/>
        </p:nvSpPr>
        <p:spPr>
          <a:xfrm rot="5400000">
            <a:off x="7864459" y="1570197"/>
            <a:ext cx="992083" cy="3857435"/>
          </a:xfrm>
          <a:prstGeom prst="rightBrac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4398001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E644DEC9-B8A7-4BEB-9FFB-484049AC564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40283262"/>
              </p:ext>
            </p:extLst>
          </p:nvPr>
        </p:nvGraphicFramePr>
        <p:xfrm>
          <a:off x="1069975" y="550416"/>
          <a:ext cx="10058400" cy="59657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3978338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E644DEC9-B8A7-4BEB-9FFB-484049AC564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23401083"/>
              </p:ext>
            </p:extLst>
          </p:nvPr>
        </p:nvGraphicFramePr>
        <p:xfrm>
          <a:off x="1020932" y="337351"/>
          <a:ext cx="10107443" cy="61788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6600429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Letras en madera">
  <a:themeElements>
    <a:clrScheme name="Wood Type">
      <a:dk1>
        <a:sysClr val="windowText" lastClr="000000"/>
      </a:dk1>
      <a:lt1>
        <a:sysClr val="window" lastClr="FFFFFF"/>
      </a:lt1>
      <a:dk2>
        <a:srgbClr val="514949"/>
      </a:dk2>
      <a:lt2>
        <a:srgbClr val="E1E1DB"/>
      </a:lt2>
      <a:accent1>
        <a:srgbClr val="9DBFBE"/>
      </a:accent1>
      <a:accent2>
        <a:srgbClr val="DB8631"/>
      </a:accent2>
      <a:accent3>
        <a:srgbClr val="E3CC5A"/>
      </a:accent3>
      <a:accent4>
        <a:srgbClr val="ACADA8"/>
      </a:accent4>
      <a:accent5>
        <a:srgbClr val="927C61"/>
      </a:accent5>
      <a:accent6>
        <a:srgbClr val="B3B435"/>
      </a:accent6>
      <a:hlink>
        <a:srgbClr val="0000FF"/>
      </a:hlink>
      <a:folHlink>
        <a:srgbClr val="800080"/>
      </a:folHlink>
    </a:clrScheme>
    <a:fontScheme name="Wood Type">
      <a:majorFont>
        <a:latin typeface="Arial Black" panose="020B0A04020102020204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 panose="020B0604020202020204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BE1B6DD8-9976-4550-A6F4-B2DD4EA939DA}"/>
    </a:ext>
  </a:extLst>
</a:theme>
</file>

<file path=ppt/theme/themeOverride1.xml><?xml version="1.0" encoding="utf-8"?>
<a:themeOverride xmlns:a="http://schemas.openxmlformats.org/drawingml/2006/main">
  <a:clrScheme name="Wood Type">
    <a:dk1>
      <a:sysClr val="windowText" lastClr="000000"/>
    </a:dk1>
    <a:lt1>
      <a:sysClr val="window" lastClr="FFFFFF"/>
    </a:lt1>
    <a:dk2>
      <a:srgbClr val="514949"/>
    </a:dk2>
    <a:lt2>
      <a:srgbClr val="E1E1DB"/>
    </a:lt2>
    <a:accent1>
      <a:srgbClr val="9DBFBE"/>
    </a:accent1>
    <a:accent2>
      <a:srgbClr val="DB8631"/>
    </a:accent2>
    <a:accent3>
      <a:srgbClr val="E3CC5A"/>
    </a:accent3>
    <a:accent4>
      <a:srgbClr val="ACADA8"/>
    </a:accent4>
    <a:accent5>
      <a:srgbClr val="927C61"/>
    </a:accent5>
    <a:accent6>
      <a:srgbClr val="B3B435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Wood Type">
    <a:dk1>
      <a:sysClr val="windowText" lastClr="000000"/>
    </a:dk1>
    <a:lt1>
      <a:sysClr val="window" lastClr="FFFFFF"/>
    </a:lt1>
    <a:dk2>
      <a:srgbClr val="514949"/>
    </a:dk2>
    <a:lt2>
      <a:srgbClr val="E1E1DB"/>
    </a:lt2>
    <a:accent1>
      <a:srgbClr val="9DBFBE"/>
    </a:accent1>
    <a:accent2>
      <a:srgbClr val="DB8631"/>
    </a:accent2>
    <a:accent3>
      <a:srgbClr val="E3CC5A"/>
    </a:accent3>
    <a:accent4>
      <a:srgbClr val="ACADA8"/>
    </a:accent4>
    <a:accent5>
      <a:srgbClr val="927C61"/>
    </a:accent5>
    <a:accent6>
      <a:srgbClr val="B3B435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</TotalTime>
  <Words>305</Words>
  <Application>Microsoft Office PowerPoint</Application>
  <PresentationFormat>Panorámica</PresentationFormat>
  <Paragraphs>106</Paragraphs>
  <Slides>43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43</vt:i4>
      </vt:variant>
    </vt:vector>
  </HeadingPairs>
  <TitlesOfParts>
    <vt:vector size="48" baseType="lpstr">
      <vt:lpstr>Arial</vt:lpstr>
      <vt:lpstr>Arial Black</vt:lpstr>
      <vt:lpstr>Calibri</vt:lpstr>
      <vt:lpstr>Wingdings</vt:lpstr>
      <vt:lpstr>Letras en madera</vt:lpstr>
      <vt:lpstr>Bingo verbos</vt:lpstr>
      <vt:lpstr>¿QUÉ TENGO QUE PONER?</vt:lpstr>
      <vt:lpstr>Presentación de PowerPoint</vt:lpstr>
      <vt:lpstr>CAÍAMOS</vt:lpstr>
      <vt:lpstr>NADAREMOS</vt:lpstr>
      <vt:lpstr>ESCRIBAMOS</vt:lpstr>
      <vt:lpstr>GUSTEN</vt:lpstr>
      <vt:lpstr>BRILLAD</vt:lpstr>
      <vt:lpstr>HERVIDO</vt:lpstr>
      <vt:lpstr>MORDER</vt:lpstr>
      <vt:lpstr>SABRÁS</vt:lpstr>
      <vt:lpstr>SALIR</vt:lpstr>
      <vt:lpstr>EXIGIERA O EXIGIESE</vt:lpstr>
      <vt:lpstr>CORTAR</vt:lpstr>
      <vt:lpstr>LEO</vt:lpstr>
      <vt:lpstr>SENTIREMOS</vt:lpstr>
      <vt:lpstr>SONRIENDO</vt:lpstr>
      <vt:lpstr>CONTESTADO</vt:lpstr>
      <vt:lpstr>PERDIERAS O PERDIESES</vt:lpstr>
      <vt:lpstr>AGREGARA O AGREGASE</vt:lpstr>
      <vt:lpstr>BATES</vt:lpstr>
      <vt:lpstr>ACOGIDO</vt:lpstr>
      <vt:lpstr>RECOGIENDO</vt:lpstr>
      <vt:lpstr>MANCHASTE</vt:lpstr>
      <vt:lpstr>REPARTÍAN</vt:lpstr>
      <vt:lpstr>BIBIERON</vt:lpstr>
      <vt:lpstr>IMITARÍAN</vt:lpstr>
      <vt:lpstr>DIVIDISTEIS</vt:lpstr>
      <vt:lpstr>SONREIRÍA</vt:lpstr>
      <vt:lpstr>AGREGO</vt:lpstr>
      <vt:lpstr>TEJED</vt:lpstr>
      <vt:lpstr>DEFIENDAS</vt:lpstr>
      <vt:lpstr>DEJANDO</vt:lpstr>
      <vt:lpstr>ABRID</vt:lpstr>
      <vt:lpstr>DEJABAS</vt:lpstr>
      <vt:lpstr>TRAERÍA</vt:lpstr>
      <vt:lpstr>CREAR FRASES</vt:lpstr>
      <vt:lpstr>¿CÓMO CREO MI FRASE?</vt:lpstr>
      <vt:lpstr>¿CÓMO CREO MI FRASE?</vt:lpstr>
      <vt:lpstr>¿CÓMO CREO MI FRASE?</vt:lpstr>
      <vt:lpstr>¿CÓMO CREO MI FRASE?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Bingo verbos</dc:title>
  <dc:creator>jose alfredo Moreno Labrador</dc:creator>
  <cp:lastModifiedBy>jose alfredo Moreno Labrador</cp:lastModifiedBy>
  <cp:revision>6</cp:revision>
  <dcterms:created xsi:type="dcterms:W3CDTF">2021-02-09T17:17:43Z</dcterms:created>
  <dcterms:modified xsi:type="dcterms:W3CDTF">2021-02-09T18:05:02Z</dcterms:modified>
</cp:coreProperties>
</file>