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4" r:id="rId5"/>
    <p:sldId id="261" r:id="rId6"/>
    <p:sldId id="262" r:id="rId7"/>
    <p:sldId id="263" r:id="rId8"/>
    <p:sldId id="265" r:id="rId9"/>
    <p:sldId id="260" r:id="rId10"/>
    <p:sldId id="266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32F7E-F3F0-4C93-8B2C-B47CA3F95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AD0059-1FD4-43B0-BC0C-C0BB9EFA31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9CF51D-71AF-40D2-83C5-23555DC6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560FC-D039-48B2-9DA6-A6E9D0C0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F2F4DB-C07A-4F2A-BAC9-E766F2E17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531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A7432-B2E3-4BC9-A47D-2D5EE98A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0F34A6-2BED-4709-A586-78825FA0F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A38C4F-1631-40BA-B10F-15B060A5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9A62C0-E2AA-48FF-BE3F-F666997F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11AB96-45D3-42D7-9E2A-71CAD969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30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8D4C7-A7FB-46DE-B879-BEA319C8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489E5A-603E-4FC3-A74E-1DF7D4AE5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EA9CAC-6F6A-4B36-AF10-10475527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622391-EBCD-450C-96BB-27921F873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D645AD-E55D-4FE8-B135-62817FC9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827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52457-A730-460D-84A0-882C9783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892392-5D1F-424A-BF2D-4E93AAA6C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3DA2A5-C2F5-44DE-AC85-3F46BBF4F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E14945-B75A-4728-BA45-B761124F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99493C-B955-4D8F-BE45-8B43EFC4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6743A8-4D0F-43CC-B3DA-F159B5CE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18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753B0-7C48-46FB-8405-621A46A76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04AB58-32A2-4336-B263-3A879822E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E38707-6F34-419A-9D06-124652529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F9A000-1D32-4057-AF56-9ABE9F527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A8E007-E921-4293-A36B-999860D44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FBA63E-AE45-46C2-B6EB-7C596A8BB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EC6B76-A1A8-49FB-996C-24F074D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37AD14-9559-4ABB-B6ED-19F526C86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24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A9E42A-1F37-46AE-8403-854970CE8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F1D3A27-1910-458D-9203-26EA8299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FD9CAB-DCD0-4997-AA8D-6C8F0B79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5A4EEE-ACD7-45EC-9F5F-DBCB087B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50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4B21BD2-A7BF-41DE-B1B5-70C3C62B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3768FA-5F58-4922-8372-41C15A78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597B41-52E5-4CFA-8329-F4AB79DF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94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4C8C9-5646-4004-B49D-289831789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18B940-C527-4490-A566-3D06599EF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F10B9D-2083-4E70-B900-BEBF21B36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6B647A-46C5-45F5-9D55-0D7AA1EA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8782B3-5C30-44BC-9E9F-D79D216FF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9DAEA3-61C4-41BD-9697-5289C507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60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60AC1-4F9D-4A7A-B7F7-142A802F9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F9A83F5-4F57-4688-88AF-B51599CB0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077D51-75AB-4892-B1D2-C8CBCA45E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2C07D5-9621-4899-97E8-41CE61094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DA097A-DB80-4981-B99A-D76563EA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42FB8-C91F-4399-9439-B2CED4A5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91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6350E-0D16-47DF-B233-6C376371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61E7F7-29E6-45C2-B047-DA4646518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BD1A2-4715-4379-AFFC-F2F1A3662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6130B3-71FE-44D5-83BB-ECB6BF18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8E4C7F-7A3D-438F-AFEC-103B54F8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476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0274295-C30F-4C96-B2AF-BA3E215968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A0E146-864A-45B9-B24B-FEE98EE40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B9D0F7-2E22-426C-ADBB-0A95012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D35C51-1604-47B3-A3F2-589154B6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6811F1-BBD8-4EF1-A79F-A1316433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17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279706-466A-49DD-9E02-69464454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EA35DF-3F44-4741-B9FD-02C8FAC3A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C8C7AD-691D-4BE0-999A-31430C641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202F-F726-449F-8CFA-BFB817458022}" type="datetimeFigureOut">
              <a:rPr lang="es-ES" smtClean="0"/>
              <a:t>07/06/2024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36A99A-C977-499D-B0C8-591002B60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7E7B41-1DB1-4B6C-83CB-1EC5845CD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F4301-EE35-4111-BB2B-763F0E0B91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17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Reproducciones de La libertad guiando al pueblo Eugene Delacroix ...">
            <a:extLst>
              <a:ext uri="{FF2B5EF4-FFF2-40B4-BE49-F238E27FC236}">
                <a16:creationId xmlns:a16="http://schemas.microsoft.com/office/drawing/2014/main" id="{396B3FED-15B3-4791-BC25-F572E3F39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12"/>
          <a:stretch/>
        </p:blipFill>
        <p:spPr bwMode="auto">
          <a:xfrm>
            <a:off x="-15347" y="0"/>
            <a:ext cx="12222698" cy="759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95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32FDF-F633-4360-92AE-826E42F2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3AC56F44-4A2B-4C3F-B3CB-588074168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" y="-1"/>
            <a:ext cx="12189148" cy="6858001"/>
          </a:xfrm>
        </p:spPr>
      </p:pic>
    </p:spTree>
    <p:extLst>
      <p:ext uri="{BB962C8B-B14F-4D97-AF65-F5344CB8AC3E}">
        <p14:creationId xmlns:p14="http://schemas.microsoft.com/office/powerpoint/2010/main" val="328177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DD2C9-FC61-441E-87D2-EAD0C76A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96B20-3FFC-496B-B3FA-5C0090CB6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Qué es la Declaración Universal de los Derechos Humanos?">
            <a:extLst>
              <a:ext uri="{FF2B5EF4-FFF2-40B4-BE49-F238E27FC236}">
                <a16:creationId xmlns:a16="http://schemas.microsoft.com/office/drawing/2014/main" id="{94BF1A4F-9D8C-48F2-A206-89D4FB35B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804" y="0"/>
            <a:ext cx="13213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35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 Am an American Graduate' – Presenting the Class of 2012 | PBS NewsHour">
            <a:extLst>
              <a:ext uri="{FF2B5EF4-FFF2-40B4-BE49-F238E27FC236}">
                <a16:creationId xmlns:a16="http://schemas.microsoft.com/office/drawing/2014/main" id="{E96FFCF4-C878-4A78-AD9A-C3E843C3A2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6" b="8436"/>
          <a:stretch/>
        </p:blipFill>
        <p:spPr bwMode="auto">
          <a:xfrm>
            <a:off x="-3630" y="9204"/>
            <a:ext cx="12195630" cy="684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820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uál es la autonomía de un coche eléctrico: claves para su uso">
            <a:extLst>
              <a:ext uri="{FF2B5EF4-FFF2-40B4-BE49-F238E27FC236}">
                <a16:creationId xmlns:a16="http://schemas.microsoft.com/office/drawing/2014/main" id="{54D8E857-A17B-4073-A43F-A64C4B652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97" y="0"/>
            <a:ext cx="125843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062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rrientes Filosóficas - Diario Judío México">
            <a:extLst>
              <a:ext uri="{FF2B5EF4-FFF2-40B4-BE49-F238E27FC236}">
                <a16:creationId xmlns:a16="http://schemas.microsoft.com/office/drawing/2014/main" id="{1A04C03B-7EA6-4EE1-B363-59588E939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5"/>
          <a:stretch/>
        </p:blipFill>
        <p:spPr bwMode="auto">
          <a:xfrm>
            <a:off x="-578587" y="0"/>
            <a:ext cx="130181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39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 optimismo se aprende | Revista Veintitrés">
            <a:extLst>
              <a:ext uri="{FF2B5EF4-FFF2-40B4-BE49-F238E27FC236}">
                <a16:creationId xmlns:a16="http://schemas.microsoft.com/office/drawing/2014/main" id="{EC457260-C01D-4A21-88E2-F0152BBB7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" y="-233654"/>
            <a:ext cx="12154972" cy="730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53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seña procesos para RRHH fácilmente con una lógica de desarrollo – Mi  experiencia en el arte.">
            <a:extLst>
              <a:ext uri="{FF2B5EF4-FFF2-40B4-BE49-F238E27FC236}">
                <a16:creationId xmlns:a16="http://schemas.microsoft.com/office/drawing/2014/main" id="{DB6F6235-A6B8-41BF-937E-291AB5039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48" y="886364"/>
            <a:ext cx="12264049" cy="510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7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rlos III comiendo ante su corte - Colección - Museo Nacional del Prado">
            <a:extLst>
              <a:ext uri="{FF2B5EF4-FFF2-40B4-BE49-F238E27FC236}">
                <a16:creationId xmlns:a16="http://schemas.microsoft.com/office/drawing/2014/main" id="{789F42C1-E4F5-4402-BAAE-3D87BA360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7"/>
          <a:stretch/>
        </p:blipFill>
        <p:spPr bwMode="auto">
          <a:xfrm>
            <a:off x="-145143" y="-313871"/>
            <a:ext cx="12337143" cy="717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35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estiarios medievales y contemporáneos | Café del Escritor">
            <a:extLst>
              <a:ext uri="{FF2B5EF4-FFF2-40B4-BE49-F238E27FC236}">
                <a16:creationId xmlns:a16="http://schemas.microsoft.com/office/drawing/2014/main" id="{8BC0595A-F351-40A5-B1DE-65994AA8C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9"/>
          <a:stretch/>
        </p:blipFill>
        <p:spPr bwMode="auto">
          <a:xfrm>
            <a:off x="0" y="0"/>
            <a:ext cx="12192000" cy="711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7316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ALVISE ANTONIO SEOANE ZANGRANDO</dc:creator>
  <cp:lastModifiedBy>ALVISE ANTONIO SEOANE ZANGRANDO</cp:lastModifiedBy>
  <cp:revision>4</cp:revision>
  <dcterms:created xsi:type="dcterms:W3CDTF">2024-06-06T12:17:01Z</dcterms:created>
  <dcterms:modified xsi:type="dcterms:W3CDTF">2024-06-07T12:10:05Z</dcterms:modified>
</cp:coreProperties>
</file>