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3" r:id="rId4"/>
    <p:sldId id="265" r:id="rId5"/>
    <p:sldId id="262" r:id="rId6"/>
    <p:sldId id="267" r:id="rId7"/>
    <p:sldId id="266" r:id="rId8"/>
    <p:sldId id="268" r:id="rId9"/>
    <p:sldId id="264" r:id="rId10"/>
    <p:sldId id="269" r:id="rId11"/>
    <p:sldId id="271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4446"/>
    <a:srgbClr val="32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28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08" y="4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4850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003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99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5045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5024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2365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802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97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645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1193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020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54BC2-2D3C-4928-AD33-085AA571511A}" type="datetimeFigureOut">
              <a:rPr lang="es-ES" smtClean="0"/>
              <a:pPr/>
              <a:t>11/11/24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10FB8-21CA-4789-B2DE-3F0E76DFD31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9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999" y="4964565"/>
            <a:ext cx="9144000" cy="973501"/>
          </a:xfrm>
        </p:spPr>
        <p:txBody>
          <a:bodyPr>
            <a:normAutofit fontScale="90000"/>
          </a:bodyPr>
          <a:lstStyle/>
          <a:p>
            <a:r>
              <a:rPr lang="es-ES" dirty="0"/>
              <a:t>MODELO DE LÍNEA DE TIEMPO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9812" y="664844"/>
            <a:ext cx="7572375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41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73881"/>
            <a:ext cx="12192000" cy="69318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716256" y="283111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/>
              <a:t>ARTES PLÁSTICAS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/>
              <a:t>Y VISUALES</a:t>
            </a:r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/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/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Elipse 16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/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305626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81243"/>
            <a:ext cx="12192000" cy="693188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Marcador de contenido 2"/>
          <p:cNvSpPr txBox="1">
            <a:spLocks/>
          </p:cNvSpPr>
          <p:nvPr/>
        </p:nvSpPr>
        <p:spPr>
          <a:xfrm>
            <a:off x="6716256" y="283111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/>
                </a:solidFill>
              </a:rPr>
              <a:t>BIOLOGÍA Y GEOLOGÍA</a:t>
            </a:r>
          </a:p>
        </p:txBody>
      </p:sp>
      <p:sp>
        <p:nvSpPr>
          <p:cNvPr id="18" name="Elipse 17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682153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81243"/>
            <a:ext cx="12192000" cy="6931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Marcador de contenido 2"/>
          <p:cNvSpPr txBox="1">
            <a:spLocks/>
          </p:cNvSpPr>
          <p:nvPr/>
        </p:nvSpPr>
        <p:spPr>
          <a:xfrm>
            <a:off x="6716256" y="446401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/>
                </a:solidFill>
              </a:rPr>
              <a:t>EDUCACIÓN FÍSICA</a:t>
            </a:r>
          </a:p>
        </p:txBody>
      </p:sp>
      <p:sp>
        <p:nvSpPr>
          <p:cNvPr id="18" name="Elipse 17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3616471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81243"/>
            <a:ext cx="12192000" cy="6931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716256" y="348427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Ámbito o materia Ej. </a:t>
            </a:r>
            <a:r>
              <a:rPr lang="es-ES" sz="3100" dirty="0"/>
              <a:t>FILOSOFÍA Y VALORES</a:t>
            </a:r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/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/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Elipse 16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/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246801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81243"/>
            <a:ext cx="12192000" cy="693188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Marcador de contenido 2"/>
          <p:cNvSpPr txBox="1">
            <a:spLocks/>
          </p:cNvSpPr>
          <p:nvPr/>
        </p:nvSpPr>
        <p:spPr>
          <a:xfrm>
            <a:off x="6716256" y="446401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/>
                </a:solidFill>
              </a:rPr>
              <a:t>FÍSICA</a:t>
            </a:r>
          </a:p>
        </p:txBody>
      </p:sp>
      <p:sp>
        <p:nvSpPr>
          <p:cNvPr id="18" name="Elipse 17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963754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81243"/>
            <a:ext cx="12192000" cy="693188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716256" y="348427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Ámbito o materia Ej. </a:t>
            </a:r>
            <a:r>
              <a:rPr lang="es-ES" sz="3100" dirty="0"/>
              <a:t>INFORMÁTICA</a:t>
            </a:r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/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/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Elipse 16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/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433089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208928"/>
            <a:ext cx="12192000" cy="693188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Marcador de contenido 2"/>
          <p:cNvSpPr txBox="1">
            <a:spLocks/>
          </p:cNvSpPr>
          <p:nvPr/>
        </p:nvSpPr>
        <p:spPr>
          <a:xfrm>
            <a:off x="6716256" y="446401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/>
                </a:solidFill>
              </a:rPr>
              <a:t>LITERATURA</a:t>
            </a:r>
          </a:p>
        </p:txBody>
      </p:sp>
      <p:sp>
        <p:nvSpPr>
          <p:cNvPr id="18" name="Elipse 17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495030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81243"/>
            <a:ext cx="12192000" cy="6931881"/>
          </a:xfrm>
          <a:prstGeom prst="rect">
            <a:avLst/>
          </a:prstGeom>
          <a:solidFill>
            <a:srgbClr val="32F1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716256" y="348427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Ámbito o materia Ej. </a:t>
            </a:r>
            <a:r>
              <a:rPr lang="es-ES" sz="3100" dirty="0"/>
              <a:t>MÚSICA</a:t>
            </a:r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/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/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Elipse 16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/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297769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208928"/>
            <a:ext cx="12192000" cy="693188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Marcador de contenido 2"/>
          <p:cNvSpPr txBox="1">
            <a:spLocks/>
          </p:cNvSpPr>
          <p:nvPr/>
        </p:nvSpPr>
        <p:spPr>
          <a:xfrm>
            <a:off x="6716256" y="446401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/>
                </a:solidFill>
              </a:rPr>
              <a:t>QUÍMICA</a:t>
            </a:r>
          </a:p>
        </p:txBody>
      </p:sp>
      <p:sp>
        <p:nvSpPr>
          <p:cNvPr id="18" name="Elipse 17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931230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-73881"/>
            <a:ext cx="12192000" cy="6931881"/>
          </a:xfrm>
          <a:prstGeom prst="rect">
            <a:avLst/>
          </a:prstGeom>
          <a:solidFill>
            <a:srgbClr val="3E4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749" y="0"/>
            <a:ext cx="5609095" cy="1325563"/>
          </a:xfrm>
        </p:spPr>
        <p:txBody>
          <a:bodyPr/>
          <a:lstStyle/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Nombre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0" y="2913681"/>
            <a:ext cx="12192000" cy="1425844"/>
          </a:xfrm>
          <a:prstGeom prst="rightArrow">
            <a:avLst/>
          </a:prstGeom>
          <a:noFill/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618849" y="9520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6290374" y="137520"/>
            <a:ext cx="3780295" cy="1025471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612168" y="4308751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Aportaciones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 rot="16200000">
            <a:off x="-2450899" y="3436105"/>
            <a:ext cx="5609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Nacimiento y muerte</a:t>
            </a:r>
            <a:r>
              <a:rPr lang="es-ES" b="1" dirty="0"/>
              <a:t> </a:t>
            </a:r>
            <a:r>
              <a:rPr lang="es-ES" b="1" dirty="0">
                <a:solidFill>
                  <a:schemeClr val="bg1"/>
                </a:solidFill>
              </a:rPr>
              <a:t>XXX-</a:t>
            </a:r>
          </a:p>
        </p:txBody>
      </p:sp>
      <p:sp>
        <p:nvSpPr>
          <p:cNvPr id="12" name="Elipse 11"/>
          <p:cNvSpPr/>
          <p:nvPr/>
        </p:nvSpPr>
        <p:spPr>
          <a:xfrm>
            <a:off x="7128575" y="1411401"/>
            <a:ext cx="3780295" cy="4927406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7547029" y="2310026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Anecdotario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14" name="Elipse 13"/>
          <p:cNvSpPr/>
          <p:nvPr/>
        </p:nvSpPr>
        <p:spPr>
          <a:xfrm>
            <a:off x="3346114" y="3904182"/>
            <a:ext cx="3780295" cy="2959348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771249" y="1104481"/>
            <a:ext cx="3780295" cy="338744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1168830" y="2122845"/>
            <a:ext cx="2943386" cy="610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FOTOGRAFÍA O DIBUJO DEL PERSONAJE</a:t>
            </a:r>
            <a:endParaRPr lang="es-ES" sz="2400" dirty="0"/>
          </a:p>
        </p:txBody>
      </p:sp>
      <p:sp>
        <p:nvSpPr>
          <p:cNvPr id="17" name="Marcador de contenido 2"/>
          <p:cNvSpPr txBox="1">
            <a:spLocks/>
          </p:cNvSpPr>
          <p:nvPr/>
        </p:nvSpPr>
        <p:spPr>
          <a:xfrm>
            <a:off x="6708828" y="358434"/>
            <a:ext cx="2943386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/>
                </a:solidFill>
              </a:rPr>
              <a:t>TECNÓLOGAS E INVENTORAS</a:t>
            </a:r>
          </a:p>
        </p:txBody>
      </p:sp>
      <p:sp>
        <p:nvSpPr>
          <p:cNvPr id="18" name="Elipse 17"/>
          <p:cNvSpPr/>
          <p:nvPr/>
        </p:nvSpPr>
        <p:spPr>
          <a:xfrm>
            <a:off x="618849" y="4457734"/>
            <a:ext cx="2661675" cy="2401415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contenido 2"/>
          <p:cNvSpPr txBox="1">
            <a:spLocks/>
          </p:cNvSpPr>
          <p:nvPr/>
        </p:nvSpPr>
        <p:spPr>
          <a:xfrm>
            <a:off x="823099" y="4839601"/>
            <a:ext cx="2242627" cy="603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chemeClr val="bg1">
                    <a:lumMod val="65000"/>
                  </a:schemeClr>
                </a:solidFill>
              </a:rPr>
              <a:t>Contexto creación femenina Ej. </a:t>
            </a:r>
            <a:r>
              <a:rPr lang="es-ES" sz="2400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2312420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290</Words>
  <Application>Microsoft Macintosh PowerPoint</Application>
  <PresentationFormat>Panorámica</PresentationFormat>
  <Paragraphs>72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MODELO DE LÍNEA DE TIEMPO</vt:lpstr>
      <vt:lpstr>Nombre XX</vt:lpstr>
      <vt:lpstr>Nombre XX</vt:lpstr>
      <vt:lpstr>Nombre XX</vt:lpstr>
      <vt:lpstr>Nombre XX</vt:lpstr>
      <vt:lpstr>Nombre XX</vt:lpstr>
      <vt:lpstr>Nombre XX</vt:lpstr>
      <vt:lpstr>Nombre XX</vt:lpstr>
      <vt:lpstr>Nombre XX</vt:lpstr>
      <vt:lpstr>Nombre XX</vt:lpstr>
      <vt:lpstr>Nombre XX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MODELOS DE LINEA DE TIEMPO</dc:title>
  <dc:creator>Mª Esther</dc:creator>
  <cp:lastModifiedBy>ROCIO MARTIN MARTIN</cp:lastModifiedBy>
  <cp:revision>13</cp:revision>
  <dcterms:created xsi:type="dcterms:W3CDTF">2024-01-20T12:45:48Z</dcterms:created>
  <dcterms:modified xsi:type="dcterms:W3CDTF">2024-11-11T17:18:42Z</dcterms:modified>
</cp:coreProperties>
</file>